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60" r:id="rId3"/>
    <p:sldId id="257" r:id="rId4"/>
    <p:sldId id="263" r:id="rId5"/>
    <p:sldId id="291" r:id="rId6"/>
    <p:sldId id="261" r:id="rId7"/>
  </p:sldIdLst>
  <p:sldSz cx="9144000" cy="5143500" type="screen16x9"/>
  <p:notesSz cx="6858000" cy="9144000"/>
  <p:embeddedFontLst>
    <p:embeddedFont>
      <p:font typeface="Staatliches" panose="020B0604020202020204" charset="0"/>
      <p:regular r:id="rId9"/>
    </p:embeddedFont>
    <p:embeddedFont>
      <p:font typeface="Roboto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1BC505-AFA2-430B-AFB5-8BDABB593BD6}">
  <a:tblStyle styleId="{131BC505-AFA2-430B-AFB5-8BDABB593B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3FCF2-271F-42D6-B2D9-11D43D394C3D}" type="doc">
      <dgm:prSet loTypeId="urn:microsoft.com/office/officeart/2008/layout/HexagonCluster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EC59F10-CB61-450E-960C-1E6C30AF281A}">
      <dgm:prSet phldrT="[Text]" custT="1"/>
      <dgm:spPr/>
      <dgm:t>
        <a:bodyPr/>
        <a:lstStyle/>
        <a:p>
          <a:r>
            <a:rPr lang="en-GB" sz="1400" dirty="0">
              <a:solidFill>
                <a:schemeClr val="accent5">
                  <a:lumMod val="75000"/>
                </a:schemeClr>
              </a:solidFill>
            </a:rPr>
            <a:t>Mariculture</a:t>
          </a:r>
        </a:p>
      </dgm:t>
    </dgm:pt>
    <dgm:pt modelId="{1973FC16-DC3E-4B0B-93E2-617A7FBDB50A}" type="parTrans" cxnId="{CAA6CFF7-8675-41F8-B289-9DD7983F0495}">
      <dgm:prSet/>
      <dgm:spPr/>
      <dgm:t>
        <a:bodyPr/>
        <a:lstStyle/>
        <a:p>
          <a:endParaRPr lang="en-GB"/>
        </a:p>
      </dgm:t>
    </dgm:pt>
    <dgm:pt modelId="{6AF84C45-2D1D-485C-A60D-ACE2D86B3F19}" type="sibTrans" cxnId="{CAA6CFF7-8675-41F8-B289-9DD7983F0495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9CD5973D-7EF9-461B-ADF7-B0086E456411}">
      <dgm:prSet phldrT="[Text]" custT="1"/>
      <dgm:spPr/>
      <dgm:t>
        <a:bodyPr/>
        <a:lstStyle/>
        <a:p>
          <a:r>
            <a:rPr lang="en-GB" sz="1200" dirty="0" smtClean="0">
              <a:solidFill>
                <a:schemeClr val="accent5">
                  <a:lumMod val="75000"/>
                </a:schemeClr>
              </a:solidFill>
            </a:rPr>
            <a:t>Contribution</a:t>
          </a:r>
          <a:r>
            <a:rPr lang="en-GB" sz="1200" baseline="0" dirty="0" smtClean="0">
              <a:solidFill>
                <a:schemeClr val="accent5">
                  <a:lumMod val="75000"/>
                </a:schemeClr>
              </a:solidFill>
            </a:rPr>
            <a:t> to the health of the ecosystem</a:t>
          </a:r>
          <a:endParaRPr lang="en-GB" sz="1200" dirty="0">
            <a:solidFill>
              <a:schemeClr val="accent5">
                <a:lumMod val="75000"/>
              </a:schemeClr>
            </a:solidFill>
          </a:endParaRPr>
        </a:p>
      </dgm:t>
    </dgm:pt>
    <dgm:pt modelId="{E659D7E8-2C8F-4592-81A5-0AFA38003FAB}" type="parTrans" cxnId="{801C480F-13FA-4A43-8B89-6F9BCF4E2C1C}">
      <dgm:prSet/>
      <dgm:spPr/>
      <dgm:t>
        <a:bodyPr/>
        <a:lstStyle/>
        <a:p>
          <a:endParaRPr lang="en-GB"/>
        </a:p>
      </dgm:t>
    </dgm:pt>
    <dgm:pt modelId="{2D215C6F-7113-4F4A-8F45-F7F2756B90AE}" type="sibTrans" cxnId="{801C480F-13FA-4A43-8B89-6F9BCF4E2C1C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8DDAB0B0-8C5B-424E-A3D1-5E95F88C64B0}">
      <dgm:prSet phldrT="[Text]" custT="1"/>
      <dgm:spPr/>
      <dgm:t>
        <a:bodyPr/>
        <a:lstStyle/>
        <a:p>
          <a:r>
            <a:rPr lang="en-GB" sz="1400" dirty="0" smtClean="0">
              <a:solidFill>
                <a:schemeClr val="accent5">
                  <a:lumMod val="75000"/>
                </a:schemeClr>
              </a:solidFill>
            </a:rPr>
            <a:t>Sanitation Services</a:t>
          </a:r>
          <a:endParaRPr lang="en-GB" sz="1400" dirty="0">
            <a:solidFill>
              <a:schemeClr val="accent5">
                <a:lumMod val="75000"/>
              </a:schemeClr>
            </a:solidFill>
          </a:endParaRPr>
        </a:p>
      </dgm:t>
    </dgm:pt>
    <dgm:pt modelId="{3B5A9B20-A118-44C0-A421-339D5D81C785}" type="parTrans" cxnId="{2F45ADFB-66F8-4809-AECA-A74731CB38AB}">
      <dgm:prSet/>
      <dgm:spPr/>
      <dgm:t>
        <a:bodyPr/>
        <a:lstStyle/>
        <a:p>
          <a:endParaRPr lang="en-GB"/>
        </a:p>
      </dgm:t>
    </dgm:pt>
    <dgm:pt modelId="{56A9112E-D3F7-4E72-A956-345B105AB917}" type="sibTrans" cxnId="{2F45ADFB-66F8-4809-AECA-A74731CB38AB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90CEBED1-9588-4ADA-841A-A7A49FC1A307}">
      <dgm:prSet phldrT="[Text]" custT="1"/>
      <dgm:spPr/>
      <dgm:t>
        <a:bodyPr/>
        <a:lstStyle/>
        <a:p>
          <a:r>
            <a:rPr lang="en-GB" sz="1400" dirty="0">
              <a:solidFill>
                <a:schemeClr val="accent5">
                  <a:lumMod val="75000"/>
                </a:schemeClr>
              </a:solidFill>
            </a:rPr>
            <a:t>Blue Finance</a:t>
          </a:r>
        </a:p>
      </dgm:t>
    </dgm:pt>
    <dgm:pt modelId="{A429A91F-F4BE-49A4-8274-309CC2FABC2F}" type="parTrans" cxnId="{E0735D3C-AA83-4623-874E-189D68913981}">
      <dgm:prSet/>
      <dgm:spPr/>
      <dgm:t>
        <a:bodyPr/>
        <a:lstStyle/>
        <a:p>
          <a:endParaRPr lang="en-GB"/>
        </a:p>
      </dgm:t>
    </dgm:pt>
    <dgm:pt modelId="{03E3B2B3-0D28-48E5-AB9C-08224288D187}" type="sibTrans" cxnId="{E0735D3C-AA83-4623-874E-189D68913981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78ADB32D-494E-4D7D-83CD-017C4EB6481A}" type="pres">
      <dgm:prSet presAssocID="{E8C3FCF2-271F-42D6-B2D9-11D43D394C3D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0AE9BC08-4943-4121-8E15-71E42974675E}" type="pres">
      <dgm:prSet presAssocID="{0EC59F10-CB61-450E-960C-1E6C30AF281A}" presName="text1" presStyleCnt="0"/>
      <dgm:spPr/>
    </dgm:pt>
    <dgm:pt modelId="{C3296276-041B-4920-B875-FDC00EBAE126}" type="pres">
      <dgm:prSet presAssocID="{0EC59F10-CB61-450E-960C-1E6C30AF281A}" presName="textRepeatNode" presStyleLbl="alignNode1" presStyleIdx="0" presStyleCnt="4" custScaleX="89196" custScaleY="836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E2275-E5B6-463F-9F4A-493BAC310FD4}" type="pres">
      <dgm:prSet presAssocID="{0EC59F10-CB61-450E-960C-1E6C30AF281A}" presName="textaccent1" presStyleCnt="0"/>
      <dgm:spPr/>
    </dgm:pt>
    <dgm:pt modelId="{724D1102-885E-490F-8D77-BD1093150C17}" type="pres">
      <dgm:prSet presAssocID="{0EC59F10-CB61-450E-960C-1E6C30AF281A}" presName="accentRepeatNode" presStyleLbl="solidAlignAcc1" presStyleIdx="0" presStyleCnt="8" custScaleX="67463" custScaleY="58676" custLinFactY="100000" custLinFactNeighborX="-78264" custLinFactNeighborY="114958"/>
      <dgm:spPr/>
    </dgm:pt>
    <dgm:pt modelId="{7BD3F163-6E34-43A0-B390-C3BE21A749E4}" type="pres">
      <dgm:prSet presAssocID="{6AF84C45-2D1D-485C-A60D-ACE2D86B3F19}" presName="image1" presStyleCnt="0"/>
      <dgm:spPr/>
    </dgm:pt>
    <dgm:pt modelId="{41C95D2F-0A67-453F-9852-DF950E0A5B04}" type="pres">
      <dgm:prSet presAssocID="{6AF84C45-2D1D-485C-A60D-ACE2D86B3F19}" presName="imageRepeatNode" presStyleLbl="alignAcc1" presStyleIdx="0" presStyleCnt="4" custScaleX="98077" custScaleY="96120" custLinFactNeighborX="4976" custLinFactNeighborY="0"/>
      <dgm:spPr/>
      <dgm:t>
        <a:bodyPr/>
        <a:lstStyle/>
        <a:p>
          <a:endParaRPr lang="en-US"/>
        </a:p>
      </dgm:t>
    </dgm:pt>
    <dgm:pt modelId="{0044AE10-AEFB-4BA8-A270-B2429608ACD9}" type="pres">
      <dgm:prSet presAssocID="{6AF84C45-2D1D-485C-A60D-ACE2D86B3F19}" presName="imageaccent1" presStyleCnt="0"/>
      <dgm:spPr/>
    </dgm:pt>
    <dgm:pt modelId="{1B2A2674-1B81-402A-8ED2-B89B770A3ABB}" type="pres">
      <dgm:prSet presAssocID="{6AF84C45-2D1D-485C-A60D-ACE2D86B3F19}" presName="accentRepeatNode" presStyleLbl="solidAlignAcc1" presStyleIdx="1" presStyleCnt="8" custScaleX="67463" custScaleY="58676" custLinFactY="158264" custLinFactNeighborX="-37072" custLinFactNeighborY="200000"/>
      <dgm:spPr/>
    </dgm:pt>
    <dgm:pt modelId="{B7EC6E5D-D287-4119-8AC4-A1DC4C24A369}" type="pres">
      <dgm:prSet presAssocID="{9CD5973D-7EF9-461B-ADF7-B0086E456411}" presName="text2" presStyleCnt="0"/>
      <dgm:spPr/>
    </dgm:pt>
    <dgm:pt modelId="{E8056737-64D4-4CBE-825A-EB8CDD6EEDDB}" type="pres">
      <dgm:prSet presAssocID="{9CD5973D-7EF9-461B-ADF7-B0086E456411}" presName="textRepeatNode" presStyleLbl="alignNode1" presStyleIdx="1" presStyleCnt="4" custScaleX="89196" custScaleY="83636" custLinFactNeighborX="-82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F10B9A-5D09-41C7-9FB1-29D7DB7BC09E}" type="pres">
      <dgm:prSet presAssocID="{9CD5973D-7EF9-461B-ADF7-B0086E456411}" presName="textaccent2" presStyleCnt="0"/>
      <dgm:spPr/>
    </dgm:pt>
    <dgm:pt modelId="{670788C3-DB7D-4AAB-9F4D-E68D051D45DD}" type="pres">
      <dgm:prSet presAssocID="{9CD5973D-7EF9-461B-ADF7-B0086E456411}" presName="accentRepeatNode" presStyleLbl="solidAlignAcc1" presStyleIdx="2" presStyleCnt="8" custScaleX="67463" custScaleY="58676" custLinFactX="-100000" custLinFactY="100000" custLinFactNeighborX="-110076" custLinFactNeighborY="114958"/>
      <dgm:spPr/>
    </dgm:pt>
    <dgm:pt modelId="{B2CA19F7-F77D-40B8-B9A1-5D888774C4D0}" type="pres">
      <dgm:prSet presAssocID="{2D215C6F-7113-4F4A-8F45-F7F2756B90AE}" presName="image2" presStyleCnt="0"/>
      <dgm:spPr/>
    </dgm:pt>
    <dgm:pt modelId="{F0A324E9-2E94-4887-B35B-B8B3DFC18125}" type="pres">
      <dgm:prSet presAssocID="{2D215C6F-7113-4F4A-8F45-F7F2756B90AE}" presName="imageRepeatNode" presStyleLbl="alignAcc1" presStyleIdx="1" presStyleCnt="4" custScaleX="106332" custScaleY="102516" custLinFactNeighborX="-6992" custLinFactNeighborY="3898"/>
      <dgm:spPr/>
      <dgm:t>
        <a:bodyPr/>
        <a:lstStyle/>
        <a:p>
          <a:endParaRPr lang="en-US"/>
        </a:p>
      </dgm:t>
    </dgm:pt>
    <dgm:pt modelId="{015CEEB8-518A-4C2B-8120-98C227DA557E}" type="pres">
      <dgm:prSet presAssocID="{2D215C6F-7113-4F4A-8F45-F7F2756B90AE}" presName="imageaccent2" presStyleCnt="0"/>
      <dgm:spPr/>
    </dgm:pt>
    <dgm:pt modelId="{84D785BF-2033-4C26-BE2A-1EB459C88F66}" type="pres">
      <dgm:prSet presAssocID="{2D215C6F-7113-4F4A-8F45-F7F2756B90AE}" presName="accentRepeatNode" presStyleLbl="solidAlignAcc1" presStyleIdx="3" presStyleCnt="8" custScaleX="67463" custScaleY="58676" custLinFactX="-102258" custLinFactY="100000" custLinFactNeighborX="-200000" custLinFactNeighborY="147471"/>
      <dgm:spPr/>
    </dgm:pt>
    <dgm:pt modelId="{41808BB5-80F7-4ED9-97B9-C94671E332E0}" type="pres">
      <dgm:prSet presAssocID="{8DDAB0B0-8C5B-424E-A3D1-5E95F88C64B0}" presName="text3" presStyleCnt="0"/>
      <dgm:spPr/>
    </dgm:pt>
    <dgm:pt modelId="{513760CB-481D-4B8D-B50E-831FFEB71733}" type="pres">
      <dgm:prSet presAssocID="{8DDAB0B0-8C5B-424E-A3D1-5E95F88C64B0}" presName="textRepeatNode" presStyleLbl="alignNode1" presStyleIdx="2" presStyleCnt="4" custScaleX="89196" custScaleY="83636" custLinFactNeighborX="-922" custLinFactNeighborY="-53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971A4-54EF-4F9A-8B94-2E31C3A64233}" type="pres">
      <dgm:prSet presAssocID="{8DDAB0B0-8C5B-424E-A3D1-5E95F88C64B0}" presName="textaccent3" presStyleCnt="0"/>
      <dgm:spPr/>
    </dgm:pt>
    <dgm:pt modelId="{33A127EC-46AD-4E39-BE8A-5DC59542C59D}" type="pres">
      <dgm:prSet presAssocID="{8DDAB0B0-8C5B-424E-A3D1-5E95F88C64B0}" presName="accentRepeatNode" presStyleLbl="solidAlignAcc1" presStyleIdx="4" presStyleCnt="8" custScaleX="67463" custScaleY="58676" custLinFactX="-15319" custLinFactY="-200000" custLinFactNeighborX="-100000" custLinFactNeighborY="-211016"/>
      <dgm:spPr/>
      <dgm:t>
        <a:bodyPr/>
        <a:lstStyle/>
        <a:p>
          <a:endParaRPr lang="en-US"/>
        </a:p>
      </dgm:t>
    </dgm:pt>
    <dgm:pt modelId="{397F27BD-596A-411B-B632-9DC24FE700FF}" type="pres">
      <dgm:prSet presAssocID="{56A9112E-D3F7-4E72-A956-345B105AB917}" presName="image3" presStyleCnt="0"/>
      <dgm:spPr/>
    </dgm:pt>
    <dgm:pt modelId="{4DC86E6B-FDE8-408A-8DC7-BE29BAC12E40}" type="pres">
      <dgm:prSet presAssocID="{56A9112E-D3F7-4E72-A956-345B105AB917}" presName="imageRepeatNode" presStyleLbl="alignAcc1" presStyleIdx="2" presStyleCnt="4" custScaleX="92221" custScaleY="87306" custLinFactNeighborX="-1383" custLinFactNeighborY="-6582"/>
      <dgm:spPr/>
      <dgm:t>
        <a:bodyPr/>
        <a:lstStyle/>
        <a:p>
          <a:endParaRPr lang="en-US"/>
        </a:p>
      </dgm:t>
    </dgm:pt>
    <dgm:pt modelId="{1A5F3022-BFE3-4919-A3CC-AA05AF3EB1EF}" type="pres">
      <dgm:prSet presAssocID="{56A9112E-D3F7-4E72-A956-345B105AB917}" presName="imageaccent3" presStyleCnt="0"/>
      <dgm:spPr/>
    </dgm:pt>
    <dgm:pt modelId="{3FCB987A-5AF9-4E06-BA4D-2B96BEEDDCB1}" type="pres">
      <dgm:prSet presAssocID="{56A9112E-D3F7-4E72-A956-345B105AB917}" presName="accentRepeatNode" presStyleLbl="solidAlignAcc1" presStyleIdx="5" presStyleCnt="8" custScaleX="67463" custScaleY="58676" custLinFactX="-200000" custLinFactNeighborX="-257224" custLinFactNeighborY="-23885"/>
      <dgm:spPr/>
    </dgm:pt>
    <dgm:pt modelId="{DE807077-578F-4669-BC71-C567CBEAFC96}" type="pres">
      <dgm:prSet presAssocID="{90CEBED1-9588-4ADA-841A-A7A49FC1A307}" presName="text4" presStyleCnt="0"/>
      <dgm:spPr/>
    </dgm:pt>
    <dgm:pt modelId="{953C4ECD-5BBC-4B2C-A85C-AA8A99BD7203}" type="pres">
      <dgm:prSet presAssocID="{90CEBED1-9588-4ADA-841A-A7A49FC1A307}" presName="textRepeatNode" presStyleLbl="alignNode1" presStyleIdx="3" presStyleCnt="4" custScaleX="89196" custScaleY="83636" custLinFactNeighborY="-322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C5156B-90E0-4769-AEFD-5A692BA349D5}" type="pres">
      <dgm:prSet presAssocID="{90CEBED1-9588-4ADA-841A-A7A49FC1A307}" presName="textaccent4" presStyleCnt="0"/>
      <dgm:spPr/>
    </dgm:pt>
    <dgm:pt modelId="{D325406A-FA74-4548-B198-7C7F020217C3}" type="pres">
      <dgm:prSet presAssocID="{90CEBED1-9588-4ADA-841A-A7A49FC1A307}" presName="accentRepeatNode" presStyleLbl="solidAlignAcc1" presStyleIdx="6" presStyleCnt="8" custScaleX="67463" custScaleY="58676" custLinFactX="19455" custLinFactY="-100000" custLinFactNeighborX="100000" custLinFactNeighborY="-114958"/>
      <dgm:spPr/>
    </dgm:pt>
    <dgm:pt modelId="{2A1996DA-646C-4F74-A7C8-971C348C1E54}" type="pres">
      <dgm:prSet presAssocID="{03E3B2B3-0D28-48E5-AB9C-08224288D187}" presName="image4" presStyleCnt="0"/>
      <dgm:spPr/>
    </dgm:pt>
    <dgm:pt modelId="{98F8030E-EEE4-4500-93E9-BA2DC9EE1FBA}" type="pres">
      <dgm:prSet presAssocID="{03E3B2B3-0D28-48E5-AB9C-08224288D187}" presName="imageRepeatNode" presStyleLbl="alignAcc1" presStyleIdx="3" presStyleCnt="4" custScaleX="94751" custScaleY="94165" custLinFactNeighborX="15392" custLinFactNeighborY="-388"/>
      <dgm:spPr/>
      <dgm:t>
        <a:bodyPr/>
        <a:lstStyle/>
        <a:p>
          <a:endParaRPr lang="en-US"/>
        </a:p>
      </dgm:t>
    </dgm:pt>
    <dgm:pt modelId="{78D00FDB-6527-43B8-AE94-86A57614E724}" type="pres">
      <dgm:prSet presAssocID="{03E3B2B3-0D28-48E5-AB9C-08224288D187}" presName="imageaccent4" presStyleCnt="0"/>
      <dgm:spPr/>
    </dgm:pt>
    <dgm:pt modelId="{E0B3D19D-01A0-4847-9694-4F3853060145}" type="pres">
      <dgm:prSet presAssocID="{03E3B2B3-0D28-48E5-AB9C-08224288D187}" presName="accentRepeatNode" presStyleLbl="solidAlignAcc1" presStyleIdx="7" presStyleCnt="8" custScaleX="67463" custScaleY="58676"/>
      <dgm:spPr/>
    </dgm:pt>
  </dgm:ptLst>
  <dgm:cxnLst>
    <dgm:cxn modelId="{E0735D3C-AA83-4623-874E-189D68913981}" srcId="{E8C3FCF2-271F-42D6-B2D9-11D43D394C3D}" destId="{90CEBED1-9588-4ADA-841A-A7A49FC1A307}" srcOrd="3" destOrd="0" parTransId="{A429A91F-F4BE-49A4-8274-309CC2FABC2F}" sibTransId="{03E3B2B3-0D28-48E5-AB9C-08224288D187}"/>
    <dgm:cxn modelId="{A83B08E2-E9C5-48F2-B076-95C440E6D13F}" type="presOf" srcId="{6AF84C45-2D1D-485C-A60D-ACE2D86B3F19}" destId="{41C95D2F-0A67-453F-9852-DF950E0A5B04}" srcOrd="0" destOrd="0" presId="urn:microsoft.com/office/officeart/2008/layout/HexagonCluster"/>
    <dgm:cxn modelId="{2F45ADFB-66F8-4809-AECA-A74731CB38AB}" srcId="{E8C3FCF2-271F-42D6-B2D9-11D43D394C3D}" destId="{8DDAB0B0-8C5B-424E-A3D1-5E95F88C64B0}" srcOrd="2" destOrd="0" parTransId="{3B5A9B20-A118-44C0-A421-339D5D81C785}" sibTransId="{56A9112E-D3F7-4E72-A956-345B105AB917}"/>
    <dgm:cxn modelId="{B76F3A27-4CB9-42F7-A935-FB71BBE35FBD}" type="presOf" srcId="{56A9112E-D3F7-4E72-A956-345B105AB917}" destId="{4DC86E6B-FDE8-408A-8DC7-BE29BAC12E40}" srcOrd="0" destOrd="0" presId="urn:microsoft.com/office/officeart/2008/layout/HexagonCluster"/>
    <dgm:cxn modelId="{A7DB5E9C-74A7-47C1-BFE1-01EE4CD534B8}" type="presOf" srcId="{E8C3FCF2-271F-42D6-B2D9-11D43D394C3D}" destId="{78ADB32D-494E-4D7D-83CD-017C4EB6481A}" srcOrd="0" destOrd="0" presId="urn:microsoft.com/office/officeart/2008/layout/HexagonCluster"/>
    <dgm:cxn modelId="{A8133B79-0C23-4E83-868F-07B608F716A2}" type="presOf" srcId="{8DDAB0B0-8C5B-424E-A3D1-5E95F88C64B0}" destId="{513760CB-481D-4B8D-B50E-831FFEB71733}" srcOrd="0" destOrd="0" presId="urn:microsoft.com/office/officeart/2008/layout/HexagonCluster"/>
    <dgm:cxn modelId="{870A50F1-849A-427E-BD4C-156D232E9A75}" type="presOf" srcId="{9CD5973D-7EF9-461B-ADF7-B0086E456411}" destId="{E8056737-64D4-4CBE-825A-EB8CDD6EEDDB}" srcOrd="0" destOrd="0" presId="urn:microsoft.com/office/officeart/2008/layout/HexagonCluster"/>
    <dgm:cxn modelId="{612C30A7-92E4-4212-B128-46A417319B50}" type="presOf" srcId="{2D215C6F-7113-4F4A-8F45-F7F2756B90AE}" destId="{F0A324E9-2E94-4887-B35B-B8B3DFC18125}" srcOrd="0" destOrd="0" presId="urn:microsoft.com/office/officeart/2008/layout/HexagonCluster"/>
    <dgm:cxn modelId="{297C14CC-94EB-4A2E-8498-F90032071320}" type="presOf" srcId="{03E3B2B3-0D28-48E5-AB9C-08224288D187}" destId="{98F8030E-EEE4-4500-93E9-BA2DC9EE1FBA}" srcOrd="0" destOrd="0" presId="urn:microsoft.com/office/officeart/2008/layout/HexagonCluster"/>
    <dgm:cxn modelId="{801C480F-13FA-4A43-8B89-6F9BCF4E2C1C}" srcId="{E8C3FCF2-271F-42D6-B2D9-11D43D394C3D}" destId="{9CD5973D-7EF9-461B-ADF7-B0086E456411}" srcOrd="1" destOrd="0" parTransId="{E659D7E8-2C8F-4592-81A5-0AFA38003FAB}" sibTransId="{2D215C6F-7113-4F4A-8F45-F7F2756B90AE}"/>
    <dgm:cxn modelId="{9168E1F2-B264-4DE5-A17A-F2A17B93A2D8}" type="presOf" srcId="{90CEBED1-9588-4ADA-841A-A7A49FC1A307}" destId="{953C4ECD-5BBC-4B2C-A85C-AA8A99BD7203}" srcOrd="0" destOrd="0" presId="urn:microsoft.com/office/officeart/2008/layout/HexagonCluster"/>
    <dgm:cxn modelId="{0DE621C3-E941-4934-A366-1A877A69D241}" type="presOf" srcId="{0EC59F10-CB61-450E-960C-1E6C30AF281A}" destId="{C3296276-041B-4920-B875-FDC00EBAE126}" srcOrd="0" destOrd="0" presId="urn:microsoft.com/office/officeart/2008/layout/HexagonCluster"/>
    <dgm:cxn modelId="{CAA6CFF7-8675-41F8-B289-9DD7983F0495}" srcId="{E8C3FCF2-271F-42D6-B2D9-11D43D394C3D}" destId="{0EC59F10-CB61-450E-960C-1E6C30AF281A}" srcOrd="0" destOrd="0" parTransId="{1973FC16-DC3E-4B0B-93E2-617A7FBDB50A}" sibTransId="{6AF84C45-2D1D-485C-A60D-ACE2D86B3F19}"/>
    <dgm:cxn modelId="{E343D295-B341-421F-889F-8A7A1A1BDB64}" type="presParOf" srcId="{78ADB32D-494E-4D7D-83CD-017C4EB6481A}" destId="{0AE9BC08-4943-4121-8E15-71E42974675E}" srcOrd="0" destOrd="0" presId="urn:microsoft.com/office/officeart/2008/layout/HexagonCluster"/>
    <dgm:cxn modelId="{19C65C82-C082-41FA-B4AC-0343CBB2F656}" type="presParOf" srcId="{0AE9BC08-4943-4121-8E15-71E42974675E}" destId="{C3296276-041B-4920-B875-FDC00EBAE126}" srcOrd="0" destOrd="0" presId="urn:microsoft.com/office/officeart/2008/layout/HexagonCluster"/>
    <dgm:cxn modelId="{8A09527D-F140-414D-A85A-7EFA580366D4}" type="presParOf" srcId="{78ADB32D-494E-4D7D-83CD-017C4EB6481A}" destId="{0B4E2275-E5B6-463F-9F4A-493BAC310FD4}" srcOrd="1" destOrd="0" presId="urn:microsoft.com/office/officeart/2008/layout/HexagonCluster"/>
    <dgm:cxn modelId="{85C09F9C-4533-434A-BF7C-A8C1FFFAAE5A}" type="presParOf" srcId="{0B4E2275-E5B6-463F-9F4A-493BAC310FD4}" destId="{724D1102-885E-490F-8D77-BD1093150C17}" srcOrd="0" destOrd="0" presId="urn:microsoft.com/office/officeart/2008/layout/HexagonCluster"/>
    <dgm:cxn modelId="{A6D50401-4DC0-4BF3-8F34-FC12D3E3E235}" type="presParOf" srcId="{78ADB32D-494E-4D7D-83CD-017C4EB6481A}" destId="{7BD3F163-6E34-43A0-B390-C3BE21A749E4}" srcOrd="2" destOrd="0" presId="urn:microsoft.com/office/officeart/2008/layout/HexagonCluster"/>
    <dgm:cxn modelId="{AD350C7C-FFBF-4B17-A4E6-50B14C9E9422}" type="presParOf" srcId="{7BD3F163-6E34-43A0-B390-C3BE21A749E4}" destId="{41C95D2F-0A67-453F-9852-DF950E0A5B04}" srcOrd="0" destOrd="0" presId="urn:microsoft.com/office/officeart/2008/layout/HexagonCluster"/>
    <dgm:cxn modelId="{1CD78178-3048-4F63-90B8-E5AF266FE4BF}" type="presParOf" srcId="{78ADB32D-494E-4D7D-83CD-017C4EB6481A}" destId="{0044AE10-AEFB-4BA8-A270-B2429608ACD9}" srcOrd="3" destOrd="0" presId="urn:microsoft.com/office/officeart/2008/layout/HexagonCluster"/>
    <dgm:cxn modelId="{D2FEE591-D133-4A46-B916-AFC0B2C9D36D}" type="presParOf" srcId="{0044AE10-AEFB-4BA8-A270-B2429608ACD9}" destId="{1B2A2674-1B81-402A-8ED2-B89B770A3ABB}" srcOrd="0" destOrd="0" presId="urn:microsoft.com/office/officeart/2008/layout/HexagonCluster"/>
    <dgm:cxn modelId="{63213C79-2985-4CE3-A54A-26E740888F38}" type="presParOf" srcId="{78ADB32D-494E-4D7D-83CD-017C4EB6481A}" destId="{B7EC6E5D-D287-4119-8AC4-A1DC4C24A369}" srcOrd="4" destOrd="0" presId="urn:microsoft.com/office/officeart/2008/layout/HexagonCluster"/>
    <dgm:cxn modelId="{827E71CD-8C49-4B59-B4A6-BA7A5E6CADB5}" type="presParOf" srcId="{B7EC6E5D-D287-4119-8AC4-A1DC4C24A369}" destId="{E8056737-64D4-4CBE-825A-EB8CDD6EEDDB}" srcOrd="0" destOrd="0" presId="urn:microsoft.com/office/officeart/2008/layout/HexagonCluster"/>
    <dgm:cxn modelId="{B68DFB4F-ACF1-42E8-B8DC-63ED09D1DB80}" type="presParOf" srcId="{78ADB32D-494E-4D7D-83CD-017C4EB6481A}" destId="{8BF10B9A-5D09-41C7-9FB1-29D7DB7BC09E}" srcOrd="5" destOrd="0" presId="urn:microsoft.com/office/officeart/2008/layout/HexagonCluster"/>
    <dgm:cxn modelId="{15E9FEF3-E299-4A19-B36F-C412DACFF042}" type="presParOf" srcId="{8BF10B9A-5D09-41C7-9FB1-29D7DB7BC09E}" destId="{670788C3-DB7D-4AAB-9F4D-E68D051D45DD}" srcOrd="0" destOrd="0" presId="urn:microsoft.com/office/officeart/2008/layout/HexagonCluster"/>
    <dgm:cxn modelId="{DEBAED2F-1A84-4FB9-867A-2DE82EE1B876}" type="presParOf" srcId="{78ADB32D-494E-4D7D-83CD-017C4EB6481A}" destId="{B2CA19F7-F77D-40B8-B9A1-5D888774C4D0}" srcOrd="6" destOrd="0" presId="urn:microsoft.com/office/officeart/2008/layout/HexagonCluster"/>
    <dgm:cxn modelId="{67B27B21-7FE6-4C14-8478-E7FEADFE05DF}" type="presParOf" srcId="{B2CA19F7-F77D-40B8-B9A1-5D888774C4D0}" destId="{F0A324E9-2E94-4887-B35B-B8B3DFC18125}" srcOrd="0" destOrd="0" presId="urn:microsoft.com/office/officeart/2008/layout/HexagonCluster"/>
    <dgm:cxn modelId="{F78AD58E-EC38-45AE-AA27-18DC7BD8B367}" type="presParOf" srcId="{78ADB32D-494E-4D7D-83CD-017C4EB6481A}" destId="{015CEEB8-518A-4C2B-8120-98C227DA557E}" srcOrd="7" destOrd="0" presId="urn:microsoft.com/office/officeart/2008/layout/HexagonCluster"/>
    <dgm:cxn modelId="{1DCAC2F4-20E8-4F94-8637-7D5C3662D3AB}" type="presParOf" srcId="{015CEEB8-518A-4C2B-8120-98C227DA557E}" destId="{84D785BF-2033-4C26-BE2A-1EB459C88F66}" srcOrd="0" destOrd="0" presId="urn:microsoft.com/office/officeart/2008/layout/HexagonCluster"/>
    <dgm:cxn modelId="{717CAF33-9D36-489A-B43D-199D30E7AC61}" type="presParOf" srcId="{78ADB32D-494E-4D7D-83CD-017C4EB6481A}" destId="{41808BB5-80F7-4ED9-97B9-C94671E332E0}" srcOrd="8" destOrd="0" presId="urn:microsoft.com/office/officeart/2008/layout/HexagonCluster"/>
    <dgm:cxn modelId="{98430FA2-C589-4D7D-AAA0-DE58C9B264A8}" type="presParOf" srcId="{41808BB5-80F7-4ED9-97B9-C94671E332E0}" destId="{513760CB-481D-4B8D-B50E-831FFEB71733}" srcOrd="0" destOrd="0" presId="urn:microsoft.com/office/officeart/2008/layout/HexagonCluster"/>
    <dgm:cxn modelId="{A9E8F32E-5CA9-44DC-BE58-F2C345038270}" type="presParOf" srcId="{78ADB32D-494E-4D7D-83CD-017C4EB6481A}" destId="{BAB971A4-54EF-4F9A-8B94-2E31C3A64233}" srcOrd="9" destOrd="0" presId="urn:microsoft.com/office/officeart/2008/layout/HexagonCluster"/>
    <dgm:cxn modelId="{60B006CB-D9EA-4BC8-AFFE-1F0E3D96995C}" type="presParOf" srcId="{BAB971A4-54EF-4F9A-8B94-2E31C3A64233}" destId="{33A127EC-46AD-4E39-BE8A-5DC59542C59D}" srcOrd="0" destOrd="0" presId="urn:microsoft.com/office/officeart/2008/layout/HexagonCluster"/>
    <dgm:cxn modelId="{075FC152-A432-43B9-B93C-A7BD187CF445}" type="presParOf" srcId="{78ADB32D-494E-4D7D-83CD-017C4EB6481A}" destId="{397F27BD-596A-411B-B632-9DC24FE700FF}" srcOrd="10" destOrd="0" presId="urn:microsoft.com/office/officeart/2008/layout/HexagonCluster"/>
    <dgm:cxn modelId="{533E1482-FE8B-42A3-A518-35C32E2F8FB7}" type="presParOf" srcId="{397F27BD-596A-411B-B632-9DC24FE700FF}" destId="{4DC86E6B-FDE8-408A-8DC7-BE29BAC12E40}" srcOrd="0" destOrd="0" presId="urn:microsoft.com/office/officeart/2008/layout/HexagonCluster"/>
    <dgm:cxn modelId="{31B66A63-D77E-4385-895D-26C02F136868}" type="presParOf" srcId="{78ADB32D-494E-4D7D-83CD-017C4EB6481A}" destId="{1A5F3022-BFE3-4919-A3CC-AA05AF3EB1EF}" srcOrd="11" destOrd="0" presId="urn:microsoft.com/office/officeart/2008/layout/HexagonCluster"/>
    <dgm:cxn modelId="{7EC51292-7A87-4C4D-923D-FE9039F1DF74}" type="presParOf" srcId="{1A5F3022-BFE3-4919-A3CC-AA05AF3EB1EF}" destId="{3FCB987A-5AF9-4E06-BA4D-2B96BEEDDCB1}" srcOrd="0" destOrd="0" presId="urn:microsoft.com/office/officeart/2008/layout/HexagonCluster"/>
    <dgm:cxn modelId="{111C6A87-962D-46FD-8500-4E164828457A}" type="presParOf" srcId="{78ADB32D-494E-4D7D-83CD-017C4EB6481A}" destId="{DE807077-578F-4669-BC71-C567CBEAFC96}" srcOrd="12" destOrd="0" presId="urn:microsoft.com/office/officeart/2008/layout/HexagonCluster"/>
    <dgm:cxn modelId="{07995425-6A06-4A52-823A-27B5B1754BB8}" type="presParOf" srcId="{DE807077-578F-4669-BC71-C567CBEAFC96}" destId="{953C4ECD-5BBC-4B2C-A85C-AA8A99BD7203}" srcOrd="0" destOrd="0" presId="urn:microsoft.com/office/officeart/2008/layout/HexagonCluster"/>
    <dgm:cxn modelId="{A91F666A-2A30-407F-A324-1B7A796F66F6}" type="presParOf" srcId="{78ADB32D-494E-4D7D-83CD-017C4EB6481A}" destId="{47C5156B-90E0-4769-AEFD-5A692BA349D5}" srcOrd="13" destOrd="0" presId="urn:microsoft.com/office/officeart/2008/layout/HexagonCluster"/>
    <dgm:cxn modelId="{55AB7606-DC79-47AE-9132-025B818BC931}" type="presParOf" srcId="{47C5156B-90E0-4769-AEFD-5A692BA349D5}" destId="{D325406A-FA74-4548-B198-7C7F020217C3}" srcOrd="0" destOrd="0" presId="urn:microsoft.com/office/officeart/2008/layout/HexagonCluster"/>
    <dgm:cxn modelId="{E296AC37-CAB0-4D88-AD92-206712AA8A2B}" type="presParOf" srcId="{78ADB32D-494E-4D7D-83CD-017C4EB6481A}" destId="{2A1996DA-646C-4F74-A7C8-971C348C1E54}" srcOrd="14" destOrd="0" presId="urn:microsoft.com/office/officeart/2008/layout/HexagonCluster"/>
    <dgm:cxn modelId="{4837937B-68D0-42E3-B74C-CEAFFCA4BB5B}" type="presParOf" srcId="{2A1996DA-646C-4F74-A7C8-971C348C1E54}" destId="{98F8030E-EEE4-4500-93E9-BA2DC9EE1FBA}" srcOrd="0" destOrd="0" presId="urn:microsoft.com/office/officeart/2008/layout/HexagonCluster"/>
    <dgm:cxn modelId="{915FC353-2A8E-404C-B101-4C96A42F1B13}" type="presParOf" srcId="{78ADB32D-494E-4D7D-83CD-017C4EB6481A}" destId="{78D00FDB-6527-43B8-AE94-86A57614E724}" srcOrd="15" destOrd="0" presId="urn:microsoft.com/office/officeart/2008/layout/HexagonCluster"/>
    <dgm:cxn modelId="{E5379E32-01B5-4C01-8304-5E920A869C60}" type="presParOf" srcId="{78D00FDB-6527-43B8-AE94-86A57614E724}" destId="{E0B3D19D-01A0-4847-9694-4F385306014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96276-041B-4920-B875-FDC00EBAE126}">
      <dsp:nvSpPr>
        <dsp:cNvPr id="0" name=""/>
        <dsp:cNvSpPr/>
      </dsp:nvSpPr>
      <dsp:spPr>
        <a:xfrm>
          <a:off x="1329415" y="2364139"/>
          <a:ext cx="1301297" cy="104738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>
              <a:solidFill>
                <a:schemeClr val="accent5">
                  <a:lumMod val="75000"/>
                </a:schemeClr>
              </a:solidFill>
            </a:rPr>
            <a:t>Mariculture</a:t>
          </a:r>
        </a:p>
      </dsp:txBody>
      <dsp:txXfrm>
        <a:off x="1525138" y="2521672"/>
        <a:ext cx="909851" cy="732318"/>
      </dsp:txXfrm>
    </dsp:sp>
    <dsp:sp modelId="{724D1102-885E-490F-8D77-BD1093150C17}">
      <dsp:nvSpPr>
        <dsp:cNvPr id="0" name=""/>
        <dsp:cNvSpPr/>
      </dsp:nvSpPr>
      <dsp:spPr>
        <a:xfrm>
          <a:off x="1190649" y="3161102"/>
          <a:ext cx="114899" cy="861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1C95D2F-0A67-453F-9852-DF950E0A5B04}">
      <dsp:nvSpPr>
        <dsp:cNvPr id="0" name=""/>
        <dsp:cNvSpPr/>
      </dsp:nvSpPr>
      <dsp:spPr>
        <a:xfrm>
          <a:off x="98754" y="1605235"/>
          <a:ext cx="1430863" cy="120372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2A2674-1B81-402A-8ED2-B89B770A3ABB}">
      <dsp:nvSpPr>
        <dsp:cNvPr id="0" name=""/>
        <dsp:cNvSpPr/>
      </dsp:nvSpPr>
      <dsp:spPr>
        <a:xfrm>
          <a:off x="964522" y="3216103"/>
          <a:ext cx="114899" cy="861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8056737-64D4-4CBE-825A-EB8CDD6EEDDB}">
      <dsp:nvSpPr>
        <dsp:cNvPr id="0" name=""/>
        <dsp:cNvSpPr/>
      </dsp:nvSpPr>
      <dsp:spPr>
        <a:xfrm>
          <a:off x="2445543" y="1673812"/>
          <a:ext cx="1301297" cy="104738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>
              <a:solidFill>
                <a:schemeClr val="accent5">
                  <a:lumMod val="75000"/>
                </a:schemeClr>
              </a:solidFill>
            </a:rPr>
            <a:t>Contribution</a:t>
          </a:r>
          <a:r>
            <a:rPr lang="en-GB" sz="1200" kern="1200" baseline="0" dirty="0" smtClean="0">
              <a:solidFill>
                <a:schemeClr val="accent5">
                  <a:lumMod val="75000"/>
                </a:schemeClr>
              </a:solidFill>
            </a:rPr>
            <a:t> to the health of the ecosystem</a:t>
          </a:r>
          <a:endParaRPr lang="en-GB" sz="12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2641266" y="1831345"/>
        <a:ext cx="909851" cy="732318"/>
      </dsp:txXfrm>
    </dsp:sp>
    <dsp:sp modelId="{670788C3-DB7D-4AAB-9F4D-E68D051D45DD}">
      <dsp:nvSpPr>
        <dsp:cNvPr id="0" name=""/>
        <dsp:cNvSpPr/>
      </dsp:nvSpPr>
      <dsp:spPr>
        <a:xfrm>
          <a:off x="3157103" y="2994722"/>
          <a:ext cx="114899" cy="861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0A324E9-2E94-4887-B35B-B8B3DFC18125}">
      <dsp:nvSpPr>
        <dsp:cNvPr id="0" name=""/>
        <dsp:cNvSpPr/>
      </dsp:nvSpPr>
      <dsp:spPr>
        <a:xfrm>
          <a:off x="3583212" y="2292751"/>
          <a:ext cx="1551297" cy="1283821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D785BF-2033-4C26-BE2A-1EB459C88F66}">
      <dsp:nvSpPr>
        <dsp:cNvPr id="0" name=""/>
        <dsp:cNvSpPr/>
      </dsp:nvSpPr>
      <dsp:spPr>
        <a:xfrm>
          <a:off x="3277748" y="3214475"/>
          <a:ext cx="114899" cy="861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13760CB-481D-4B8D-B50E-831FFEB71733}">
      <dsp:nvSpPr>
        <dsp:cNvPr id="0" name=""/>
        <dsp:cNvSpPr/>
      </dsp:nvSpPr>
      <dsp:spPr>
        <a:xfrm>
          <a:off x="1315964" y="931782"/>
          <a:ext cx="1301297" cy="104738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solidFill>
                <a:schemeClr val="accent5">
                  <a:lumMod val="75000"/>
                </a:schemeClr>
              </a:solidFill>
            </a:rPr>
            <a:t>Sanitation Services</a:t>
          </a:r>
          <a:endParaRPr lang="en-GB" sz="140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1511687" y="1089315"/>
        <a:ext cx="909851" cy="732318"/>
      </dsp:txXfrm>
    </dsp:sp>
    <dsp:sp modelId="{33A127EC-46AD-4E39-BE8A-5DC59542C59D}">
      <dsp:nvSpPr>
        <dsp:cNvPr id="0" name=""/>
        <dsp:cNvSpPr/>
      </dsp:nvSpPr>
      <dsp:spPr>
        <a:xfrm>
          <a:off x="2074872" y="349078"/>
          <a:ext cx="114899" cy="861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DC86E6B-FDE8-408A-8DC7-BE29BAC12E40}">
      <dsp:nvSpPr>
        <dsp:cNvPr id="0" name=""/>
        <dsp:cNvSpPr/>
      </dsp:nvSpPr>
      <dsp:spPr>
        <a:xfrm>
          <a:off x="2524361" y="203297"/>
          <a:ext cx="1345429" cy="109334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CB987A-5AF9-4E06-BA4D-2B96BEEDDCB1}">
      <dsp:nvSpPr>
        <dsp:cNvPr id="0" name=""/>
        <dsp:cNvSpPr/>
      </dsp:nvSpPr>
      <dsp:spPr>
        <a:xfrm>
          <a:off x="1770203" y="756547"/>
          <a:ext cx="114899" cy="861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53C4ECD-5BBC-4B2C-A85C-AA8A99BD7203}">
      <dsp:nvSpPr>
        <dsp:cNvPr id="0" name=""/>
        <dsp:cNvSpPr/>
      </dsp:nvSpPr>
      <dsp:spPr>
        <a:xfrm>
          <a:off x="3810220" y="956697"/>
          <a:ext cx="1301297" cy="104738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>
              <a:solidFill>
                <a:schemeClr val="accent5">
                  <a:lumMod val="75000"/>
                </a:schemeClr>
              </a:solidFill>
            </a:rPr>
            <a:t>Blue Finance</a:t>
          </a:r>
        </a:p>
      </dsp:txBody>
      <dsp:txXfrm>
        <a:off x="4005943" y="1114230"/>
        <a:ext cx="909851" cy="732318"/>
      </dsp:txXfrm>
    </dsp:sp>
    <dsp:sp modelId="{D325406A-FA74-4548-B198-7C7F020217C3}">
      <dsp:nvSpPr>
        <dsp:cNvPr id="0" name=""/>
        <dsp:cNvSpPr/>
      </dsp:nvSpPr>
      <dsp:spPr>
        <a:xfrm>
          <a:off x="5217107" y="1161956"/>
          <a:ext cx="114899" cy="861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8F8030E-EEE4-4500-93E9-BA2DC9EE1FBA}">
      <dsp:nvSpPr>
        <dsp:cNvPr id="0" name=""/>
        <dsp:cNvSpPr/>
      </dsp:nvSpPr>
      <dsp:spPr>
        <a:xfrm>
          <a:off x="5044614" y="1614602"/>
          <a:ext cx="1382340" cy="1179241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B3D19D-01A0-4847-9694-4F3853060145}">
      <dsp:nvSpPr>
        <dsp:cNvPr id="0" name=""/>
        <dsp:cNvSpPr/>
      </dsp:nvSpPr>
      <dsp:spPr>
        <a:xfrm>
          <a:off x="5302229" y="1635432"/>
          <a:ext cx="114899" cy="861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5a553ef2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5a553ef2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afe0b654a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afe0b654a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07cc8f7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07cc8f7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6afe0b65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6afe0b65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5a553ef2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5a553ef2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59250" y="1241550"/>
            <a:ext cx="602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75950" y="3377250"/>
            <a:ext cx="579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52200" y="2723225"/>
            <a:ext cx="4839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950300" y="1178125"/>
            <a:ext cx="52434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549400" y="3396937"/>
            <a:ext cx="40452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869600" y="1731150"/>
            <a:ext cx="30198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1678750" y="643000"/>
            <a:ext cx="6246600" cy="3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6" name="Google Shape;56;p14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Design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subTitle" idx="1"/>
          </p:nvPr>
        </p:nvSpPr>
        <p:spPr>
          <a:xfrm>
            <a:off x="5667550" y="1681613"/>
            <a:ext cx="2716500" cy="5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2"/>
          </p:nvPr>
        </p:nvSpPr>
        <p:spPr>
          <a:xfrm>
            <a:off x="5667550" y="2226788"/>
            <a:ext cx="2366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6DCF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taatliches"/>
              <a:buNone/>
              <a:defRPr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76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ctrTitle"/>
          </p:nvPr>
        </p:nvSpPr>
        <p:spPr>
          <a:xfrm>
            <a:off x="1559249" y="1125816"/>
            <a:ext cx="602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Blue</a:t>
            </a:r>
            <a:br>
              <a:rPr lang="en-US" dirty="0" smtClean="0">
                <a:solidFill>
                  <a:schemeClr val="lt1"/>
                </a:solidFill>
              </a:rPr>
            </a:br>
            <a:r>
              <a:rPr lang="en-US" dirty="0" smtClean="0"/>
              <a:t>Economy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1"/>
          </p:nvPr>
        </p:nvSpPr>
        <p:spPr>
          <a:xfrm>
            <a:off x="1675949" y="3344581"/>
            <a:ext cx="5792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 noProof="1">
                <a:solidFill>
                  <a:schemeClr val="bg1"/>
                </a:solidFill>
              </a:rPr>
              <a:t>Team: Pozdrav!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 noProof="1">
                <a:solidFill>
                  <a:schemeClr val="bg1"/>
                </a:solidFill>
              </a:rPr>
              <a:t>Alexandra Laleva, </a:t>
            </a:r>
            <a:r>
              <a:rPr lang="en-US" altLang="en-US" b="1" noProof="1">
                <a:solidFill>
                  <a:schemeClr val="bg1"/>
                </a:solidFill>
              </a:rPr>
              <a:t>Reneta </a:t>
            </a:r>
            <a:r>
              <a:rPr lang="en-US" altLang="en-US" b="1" noProof="1" smtClean="0">
                <a:solidFill>
                  <a:schemeClr val="bg1"/>
                </a:solidFill>
              </a:rPr>
              <a:t>Topalksa, Kristian </a:t>
            </a:r>
            <a:r>
              <a:rPr lang="en-US" altLang="en-US" b="1" noProof="1">
                <a:solidFill>
                  <a:schemeClr val="bg1"/>
                </a:solidFill>
              </a:rPr>
              <a:t>Neikov </a:t>
            </a:r>
            <a:endParaRPr lang="en-US" altLang="en-US" b="1" noProof="1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b="1" noProof="1" smtClean="0">
                <a:solidFill>
                  <a:schemeClr val="bg1"/>
                </a:solidFill>
              </a:rPr>
              <a:t>from </a:t>
            </a:r>
            <a:r>
              <a:rPr lang="en-US" altLang="en-US" b="1" noProof="1">
                <a:solidFill>
                  <a:schemeClr val="bg1"/>
                </a:solidFill>
              </a:rPr>
              <a:t>9A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cxnSp>
        <p:nvCxnSpPr>
          <p:cNvPr id="210" name="Google Shape;210;p39"/>
          <p:cNvCxnSpPr/>
          <p:nvPr/>
        </p:nvCxnSpPr>
        <p:spPr>
          <a:xfrm rot="10800000">
            <a:off x="2680100" y="949525"/>
            <a:ext cx="281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9"/>
          <p:cNvCxnSpPr/>
          <p:nvPr/>
        </p:nvCxnSpPr>
        <p:spPr>
          <a:xfrm rot="10800000">
            <a:off x="4775975" y="949593"/>
            <a:ext cx="168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9"/>
          <p:cNvCxnSpPr/>
          <p:nvPr/>
        </p:nvCxnSpPr>
        <p:spPr>
          <a:xfrm rot="10800000">
            <a:off x="2675700" y="4208000"/>
            <a:ext cx="3792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4840800" y="242849"/>
            <a:ext cx="3900000" cy="2410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dirty="0" smtClean="0"/>
              <a:t>Our Goal</a:t>
            </a:r>
            <a:endParaRPr lang="en-US" sz="2400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/>
              <a:t>We want to show the generations that just a simple online gallery can show the fatal destruction of the marine lif</a:t>
            </a:r>
            <a:r>
              <a:rPr lang="en-US" sz="1600" dirty="0" smtClean="0"/>
              <a:t>e, the global warming and perhaps motivate people to take the matter in their hands.</a:t>
            </a:r>
            <a:endParaRPr sz="1600" dirty="0"/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OUR goal and team</a:t>
            </a:r>
            <a:endParaRPr dirty="0"/>
          </a:p>
        </p:txBody>
      </p:sp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2179612" y="1578106"/>
            <a:ext cx="18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Our logo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17" y="403377"/>
            <a:ext cx="1905266" cy="1905266"/>
          </a:xfrm>
          <a:prstGeom prst="rect">
            <a:avLst/>
          </a:prstGeom>
        </p:spPr>
      </p:pic>
      <p:sp>
        <p:nvSpPr>
          <p:cNvPr id="11" name="Google Shape;256;p43"/>
          <p:cNvSpPr txBox="1">
            <a:spLocks/>
          </p:cNvSpPr>
          <p:nvPr/>
        </p:nvSpPr>
        <p:spPr>
          <a:xfrm>
            <a:off x="4919024" y="2422733"/>
            <a:ext cx="3019800" cy="220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-US" sz="2000" b="1" dirty="0" smtClean="0"/>
              <a:t>Our Team</a:t>
            </a:r>
          </a:p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-US" sz="1800" b="1" dirty="0" smtClean="0"/>
              <a:t>Name: </a:t>
            </a:r>
            <a:r>
              <a:rPr lang="en-US" sz="1800" b="1" dirty="0" err="1" smtClean="0"/>
              <a:t>Pozdrav</a:t>
            </a:r>
            <a:endParaRPr lang="en-US" sz="1800" b="1" dirty="0" smtClean="0"/>
          </a:p>
          <a:p>
            <a:pPr marL="285750" indent="-285750">
              <a:spcAft>
                <a:spcPts val="1600"/>
              </a:spcAft>
            </a:pPr>
            <a:r>
              <a:rPr lang="en-US" sz="1600" dirty="0" smtClean="0"/>
              <a:t>Alexandra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dirty="0" err="1" smtClean="0"/>
              <a:t>Reneta</a:t>
            </a:r>
            <a:endParaRPr lang="en-US" sz="1600" dirty="0" smtClean="0"/>
          </a:p>
          <a:p>
            <a:pPr marL="285750" indent="-285750">
              <a:spcAft>
                <a:spcPts val="1600"/>
              </a:spcAft>
            </a:pPr>
            <a:r>
              <a:rPr lang="en-US" sz="1600" dirty="0" smtClean="0"/>
              <a:t>Kristian</a:t>
            </a:r>
            <a:endParaRPr lang="en-US" sz="1600" dirty="0"/>
          </a:p>
        </p:txBody>
      </p:sp>
      <p:grpSp>
        <p:nvGrpSpPr>
          <p:cNvPr id="12" name="Google Shape;11344;p90"/>
          <p:cNvGrpSpPr/>
          <p:nvPr/>
        </p:nvGrpSpPr>
        <p:grpSpPr>
          <a:xfrm>
            <a:off x="2476384" y="3044132"/>
            <a:ext cx="1270955" cy="1230669"/>
            <a:chOff x="7980773" y="2428802"/>
            <a:chExt cx="353381" cy="358160"/>
          </a:xfrm>
        </p:grpSpPr>
        <p:sp>
          <p:nvSpPr>
            <p:cNvPr id="13" name="Google Shape;11345;p90"/>
            <p:cNvSpPr/>
            <p:nvPr/>
          </p:nvSpPr>
          <p:spPr>
            <a:xfrm>
              <a:off x="8218504" y="2711779"/>
              <a:ext cx="115649" cy="75182"/>
            </a:xfrm>
            <a:custGeom>
              <a:avLst/>
              <a:gdLst/>
              <a:ahLst/>
              <a:cxnLst/>
              <a:rect l="l" t="t" r="r" b="b"/>
              <a:pathLst>
                <a:path w="4404" h="2863" extrusionOk="0">
                  <a:moveTo>
                    <a:pt x="1542" y="1"/>
                  </a:moveTo>
                  <a:lnTo>
                    <a:pt x="1542" y="374"/>
                  </a:lnTo>
                  <a:cubicBezTo>
                    <a:pt x="1542" y="470"/>
                    <a:pt x="1475" y="556"/>
                    <a:pt x="1379" y="585"/>
                  </a:cubicBezTo>
                  <a:lnTo>
                    <a:pt x="479" y="843"/>
                  </a:lnTo>
                  <a:cubicBezTo>
                    <a:pt x="202" y="920"/>
                    <a:pt x="1" y="1178"/>
                    <a:pt x="1" y="1475"/>
                  </a:cubicBezTo>
                  <a:lnTo>
                    <a:pt x="1" y="2642"/>
                  </a:lnTo>
                  <a:cubicBezTo>
                    <a:pt x="1" y="2767"/>
                    <a:pt x="96" y="2862"/>
                    <a:pt x="221" y="2862"/>
                  </a:cubicBezTo>
                  <a:lnTo>
                    <a:pt x="4183" y="2862"/>
                  </a:lnTo>
                  <a:cubicBezTo>
                    <a:pt x="4307" y="2862"/>
                    <a:pt x="4403" y="2767"/>
                    <a:pt x="4403" y="2642"/>
                  </a:cubicBezTo>
                  <a:lnTo>
                    <a:pt x="4403" y="1475"/>
                  </a:lnTo>
                  <a:cubicBezTo>
                    <a:pt x="4403" y="1178"/>
                    <a:pt x="4202" y="920"/>
                    <a:pt x="3915" y="843"/>
                  </a:cubicBezTo>
                  <a:lnTo>
                    <a:pt x="3015" y="585"/>
                  </a:lnTo>
                  <a:cubicBezTo>
                    <a:pt x="2920" y="556"/>
                    <a:pt x="2853" y="470"/>
                    <a:pt x="2862" y="374"/>
                  </a:cubicBezTo>
                  <a:lnTo>
                    <a:pt x="2862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46;p90"/>
            <p:cNvSpPr/>
            <p:nvPr/>
          </p:nvSpPr>
          <p:spPr>
            <a:xfrm>
              <a:off x="8218268" y="2727614"/>
              <a:ext cx="115623" cy="59348"/>
            </a:xfrm>
            <a:custGeom>
              <a:avLst/>
              <a:gdLst/>
              <a:ahLst/>
              <a:cxnLst/>
              <a:rect l="l" t="t" r="r" b="b"/>
              <a:pathLst>
                <a:path w="4403" h="2260" extrusionOk="0">
                  <a:moveTo>
                    <a:pt x="3101" y="1"/>
                  </a:moveTo>
                  <a:cubicBezTo>
                    <a:pt x="2961" y="453"/>
                    <a:pt x="2570" y="680"/>
                    <a:pt x="2180" y="680"/>
                  </a:cubicBezTo>
                  <a:cubicBezTo>
                    <a:pt x="1793" y="680"/>
                    <a:pt x="1406" y="458"/>
                    <a:pt x="1263" y="10"/>
                  </a:cubicBezTo>
                  <a:lnTo>
                    <a:pt x="479" y="230"/>
                  </a:lnTo>
                  <a:cubicBezTo>
                    <a:pt x="201" y="317"/>
                    <a:pt x="0" y="575"/>
                    <a:pt x="0" y="872"/>
                  </a:cubicBezTo>
                  <a:lnTo>
                    <a:pt x="0" y="2039"/>
                  </a:lnTo>
                  <a:cubicBezTo>
                    <a:pt x="0" y="2164"/>
                    <a:pt x="105" y="2259"/>
                    <a:pt x="220" y="2259"/>
                  </a:cubicBezTo>
                  <a:lnTo>
                    <a:pt x="4182" y="2259"/>
                  </a:lnTo>
                  <a:cubicBezTo>
                    <a:pt x="4307" y="2259"/>
                    <a:pt x="4403" y="2164"/>
                    <a:pt x="4403" y="2039"/>
                  </a:cubicBezTo>
                  <a:lnTo>
                    <a:pt x="4403" y="872"/>
                  </a:lnTo>
                  <a:cubicBezTo>
                    <a:pt x="4403" y="575"/>
                    <a:pt x="4211" y="317"/>
                    <a:pt x="3924" y="240"/>
                  </a:cubicBezTo>
                  <a:lnTo>
                    <a:pt x="3101" y="1"/>
                  </a:ln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47;p90"/>
            <p:cNvSpPr/>
            <p:nvPr/>
          </p:nvSpPr>
          <p:spPr>
            <a:xfrm>
              <a:off x="8235600" y="2630872"/>
              <a:ext cx="29175" cy="63602"/>
            </a:xfrm>
            <a:custGeom>
              <a:avLst/>
              <a:gdLst/>
              <a:ahLst/>
              <a:cxnLst/>
              <a:rect l="l" t="t" r="r" b="b"/>
              <a:pathLst>
                <a:path w="1111" h="2422" extrusionOk="0">
                  <a:moveTo>
                    <a:pt x="670" y="0"/>
                  </a:moveTo>
                  <a:cubicBezTo>
                    <a:pt x="297" y="0"/>
                    <a:pt x="1" y="297"/>
                    <a:pt x="10" y="660"/>
                  </a:cubicBezTo>
                  <a:lnTo>
                    <a:pt x="10" y="814"/>
                  </a:lnTo>
                  <a:cubicBezTo>
                    <a:pt x="10" y="1005"/>
                    <a:pt x="39" y="1196"/>
                    <a:pt x="96" y="1378"/>
                  </a:cubicBezTo>
                  <a:lnTo>
                    <a:pt x="450" y="2421"/>
                  </a:lnTo>
                  <a:lnTo>
                    <a:pt x="1111" y="2421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48;p90"/>
            <p:cNvSpPr/>
            <p:nvPr/>
          </p:nvSpPr>
          <p:spPr>
            <a:xfrm>
              <a:off x="8247417" y="2625095"/>
              <a:ext cx="69379" cy="69379"/>
            </a:xfrm>
            <a:custGeom>
              <a:avLst/>
              <a:gdLst/>
              <a:ahLst/>
              <a:cxnLst/>
              <a:rect l="l" t="t" r="r" b="b"/>
              <a:pathLst>
                <a:path w="2642" h="2642" extrusionOk="0">
                  <a:moveTo>
                    <a:pt x="661" y="0"/>
                  </a:moveTo>
                  <a:cubicBezTo>
                    <a:pt x="287" y="0"/>
                    <a:pt x="0" y="297"/>
                    <a:pt x="0" y="660"/>
                  </a:cubicBezTo>
                  <a:cubicBezTo>
                    <a:pt x="0" y="909"/>
                    <a:pt x="192" y="1101"/>
                    <a:pt x="441" y="1101"/>
                  </a:cubicBezTo>
                  <a:lnTo>
                    <a:pt x="2192" y="2641"/>
                  </a:lnTo>
                  <a:lnTo>
                    <a:pt x="2565" y="1340"/>
                  </a:lnTo>
                  <a:cubicBezTo>
                    <a:pt x="2613" y="1187"/>
                    <a:pt x="2632" y="1024"/>
                    <a:pt x="2642" y="861"/>
                  </a:cubicBezTo>
                  <a:lnTo>
                    <a:pt x="2642" y="440"/>
                  </a:lnTo>
                  <a:cubicBezTo>
                    <a:pt x="2642" y="201"/>
                    <a:pt x="2441" y="0"/>
                    <a:pt x="2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49;p90"/>
            <p:cNvSpPr/>
            <p:nvPr/>
          </p:nvSpPr>
          <p:spPr>
            <a:xfrm>
              <a:off x="8258971" y="2711779"/>
              <a:ext cx="34453" cy="14049"/>
            </a:xfrm>
            <a:custGeom>
              <a:avLst/>
              <a:gdLst/>
              <a:ahLst/>
              <a:cxnLst/>
              <a:rect l="l" t="t" r="r" b="b"/>
              <a:pathLst>
                <a:path w="1312" h="535" extrusionOk="0">
                  <a:moveTo>
                    <a:pt x="1" y="1"/>
                  </a:moveTo>
                  <a:lnTo>
                    <a:pt x="1" y="412"/>
                  </a:lnTo>
                  <a:cubicBezTo>
                    <a:pt x="211" y="494"/>
                    <a:pt x="434" y="534"/>
                    <a:pt x="656" y="534"/>
                  </a:cubicBezTo>
                  <a:cubicBezTo>
                    <a:pt x="879" y="534"/>
                    <a:pt x="1101" y="494"/>
                    <a:pt x="1312" y="412"/>
                  </a:cubicBezTo>
                  <a:lnTo>
                    <a:pt x="1312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50;p90"/>
            <p:cNvSpPr/>
            <p:nvPr/>
          </p:nvSpPr>
          <p:spPr>
            <a:xfrm>
              <a:off x="8241640" y="2654244"/>
              <a:ext cx="69379" cy="63339"/>
            </a:xfrm>
            <a:custGeom>
              <a:avLst/>
              <a:gdLst/>
              <a:ahLst/>
              <a:cxnLst/>
              <a:rect l="l" t="t" r="r" b="b"/>
              <a:pathLst>
                <a:path w="2642" h="2412" extrusionOk="0">
                  <a:moveTo>
                    <a:pt x="842" y="0"/>
                  </a:moveTo>
                  <a:cubicBezTo>
                    <a:pt x="728" y="0"/>
                    <a:pt x="613" y="48"/>
                    <a:pt x="527" y="134"/>
                  </a:cubicBezTo>
                  <a:lnTo>
                    <a:pt x="125" y="527"/>
                  </a:lnTo>
                  <a:cubicBezTo>
                    <a:pt x="39" y="613"/>
                    <a:pt x="0" y="728"/>
                    <a:pt x="0" y="842"/>
                  </a:cubicBezTo>
                  <a:lnTo>
                    <a:pt x="0" y="1101"/>
                  </a:lnTo>
                  <a:cubicBezTo>
                    <a:pt x="0" y="1828"/>
                    <a:pt x="584" y="2412"/>
                    <a:pt x="1311" y="2412"/>
                  </a:cubicBezTo>
                  <a:cubicBezTo>
                    <a:pt x="1317" y="2412"/>
                    <a:pt x="1323" y="2412"/>
                    <a:pt x="1329" y="2412"/>
                  </a:cubicBezTo>
                  <a:cubicBezTo>
                    <a:pt x="2048" y="2412"/>
                    <a:pt x="2642" y="1822"/>
                    <a:pt x="2642" y="1101"/>
                  </a:cubicBezTo>
                  <a:lnTo>
                    <a:pt x="2642" y="814"/>
                  </a:lnTo>
                  <a:cubicBezTo>
                    <a:pt x="2642" y="699"/>
                    <a:pt x="2594" y="584"/>
                    <a:pt x="2508" y="507"/>
                  </a:cubicBezTo>
                  <a:cubicBezTo>
                    <a:pt x="2173" y="172"/>
                    <a:pt x="1551" y="19"/>
                    <a:pt x="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51;p90"/>
            <p:cNvSpPr/>
            <p:nvPr/>
          </p:nvSpPr>
          <p:spPr>
            <a:xfrm>
              <a:off x="8241640" y="2654191"/>
              <a:ext cx="69143" cy="62157"/>
            </a:xfrm>
            <a:custGeom>
              <a:avLst/>
              <a:gdLst/>
              <a:ahLst/>
              <a:cxnLst/>
              <a:rect l="l" t="t" r="r" b="b"/>
              <a:pathLst>
                <a:path w="2633" h="2367" extrusionOk="0">
                  <a:moveTo>
                    <a:pt x="813" y="1"/>
                  </a:moveTo>
                  <a:cubicBezTo>
                    <a:pt x="708" y="1"/>
                    <a:pt x="605" y="48"/>
                    <a:pt x="527" y="127"/>
                  </a:cubicBezTo>
                  <a:lnTo>
                    <a:pt x="125" y="529"/>
                  </a:lnTo>
                  <a:cubicBezTo>
                    <a:pt x="39" y="605"/>
                    <a:pt x="0" y="720"/>
                    <a:pt x="0" y="835"/>
                  </a:cubicBezTo>
                  <a:lnTo>
                    <a:pt x="0" y="1093"/>
                  </a:lnTo>
                  <a:cubicBezTo>
                    <a:pt x="0" y="1687"/>
                    <a:pt x="383" y="2203"/>
                    <a:pt x="957" y="2366"/>
                  </a:cubicBezTo>
                  <a:cubicBezTo>
                    <a:pt x="766" y="2127"/>
                    <a:pt x="661" y="1840"/>
                    <a:pt x="661" y="1533"/>
                  </a:cubicBezTo>
                  <a:lnTo>
                    <a:pt x="661" y="892"/>
                  </a:lnTo>
                  <a:cubicBezTo>
                    <a:pt x="651" y="645"/>
                    <a:pt x="852" y="451"/>
                    <a:pt x="1087" y="451"/>
                  </a:cubicBezTo>
                  <a:cubicBezTo>
                    <a:pt x="1098" y="451"/>
                    <a:pt x="1109" y="451"/>
                    <a:pt x="1120" y="452"/>
                  </a:cubicBezTo>
                  <a:cubicBezTo>
                    <a:pt x="1570" y="481"/>
                    <a:pt x="2230" y="557"/>
                    <a:pt x="2632" y="749"/>
                  </a:cubicBezTo>
                  <a:cubicBezTo>
                    <a:pt x="2622" y="653"/>
                    <a:pt x="2575" y="567"/>
                    <a:pt x="2508" y="500"/>
                  </a:cubicBezTo>
                  <a:cubicBezTo>
                    <a:pt x="2173" y="174"/>
                    <a:pt x="1551" y="21"/>
                    <a:pt x="842" y="2"/>
                  </a:cubicBezTo>
                  <a:cubicBezTo>
                    <a:pt x="833" y="1"/>
                    <a:pt x="823" y="1"/>
                    <a:pt x="813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352;p90"/>
            <p:cNvSpPr/>
            <p:nvPr/>
          </p:nvSpPr>
          <p:spPr>
            <a:xfrm>
              <a:off x="8218504" y="2740692"/>
              <a:ext cx="23161" cy="46270"/>
            </a:xfrm>
            <a:custGeom>
              <a:avLst/>
              <a:gdLst/>
              <a:ahLst/>
              <a:cxnLst/>
              <a:rect l="l" t="t" r="r" b="b"/>
              <a:pathLst>
                <a:path w="882" h="1762" extrusionOk="0">
                  <a:moveTo>
                    <a:pt x="116" y="0"/>
                  </a:moveTo>
                  <a:cubicBezTo>
                    <a:pt x="39" y="106"/>
                    <a:pt x="1" y="240"/>
                    <a:pt x="1" y="374"/>
                  </a:cubicBezTo>
                  <a:lnTo>
                    <a:pt x="1" y="1541"/>
                  </a:lnTo>
                  <a:cubicBezTo>
                    <a:pt x="1" y="1666"/>
                    <a:pt x="96" y="1761"/>
                    <a:pt x="221" y="1761"/>
                  </a:cubicBezTo>
                  <a:lnTo>
                    <a:pt x="881" y="1761"/>
                  </a:lnTo>
                  <a:lnTo>
                    <a:pt x="881" y="1034"/>
                  </a:lnTo>
                  <a:cubicBezTo>
                    <a:pt x="872" y="852"/>
                    <a:pt x="805" y="689"/>
                    <a:pt x="680" y="565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353;p90"/>
            <p:cNvSpPr/>
            <p:nvPr/>
          </p:nvSpPr>
          <p:spPr>
            <a:xfrm>
              <a:off x="8310756" y="2740692"/>
              <a:ext cx="23135" cy="46270"/>
            </a:xfrm>
            <a:custGeom>
              <a:avLst/>
              <a:gdLst/>
              <a:ahLst/>
              <a:cxnLst/>
              <a:rect l="l" t="t" r="r" b="b"/>
              <a:pathLst>
                <a:path w="881" h="1762" extrusionOk="0">
                  <a:moveTo>
                    <a:pt x="766" y="0"/>
                  </a:moveTo>
                  <a:lnTo>
                    <a:pt x="201" y="565"/>
                  </a:lnTo>
                  <a:cubicBezTo>
                    <a:pt x="77" y="689"/>
                    <a:pt x="0" y="852"/>
                    <a:pt x="0" y="1034"/>
                  </a:cubicBezTo>
                  <a:lnTo>
                    <a:pt x="0" y="1761"/>
                  </a:lnTo>
                  <a:lnTo>
                    <a:pt x="660" y="1761"/>
                  </a:lnTo>
                  <a:cubicBezTo>
                    <a:pt x="785" y="1761"/>
                    <a:pt x="881" y="1666"/>
                    <a:pt x="881" y="1541"/>
                  </a:cubicBezTo>
                  <a:lnTo>
                    <a:pt x="881" y="374"/>
                  </a:lnTo>
                  <a:cubicBezTo>
                    <a:pt x="881" y="240"/>
                    <a:pt x="842" y="106"/>
                    <a:pt x="766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354;p90"/>
            <p:cNvSpPr/>
            <p:nvPr/>
          </p:nvSpPr>
          <p:spPr>
            <a:xfrm>
              <a:off x="8009659" y="2607737"/>
              <a:ext cx="46270" cy="40493"/>
            </a:xfrm>
            <a:custGeom>
              <a:avLst/>
              <a:gdLst/>
              <a:ahLst/>
              <a:cxnLst/>
              <a:rect l="l" t="t" r="r" b="b"/>
              <a:pathLst>
                <a:path w="1762" h="1542" extrusionOk="0">
                  <a:moveTo>
                    <a:pt x="881" y="1"/>
                  </a:moveTo>
                  <a:cubicBezTo>
                    <a:pt x="393" y="1"/>
                    <a:pt x="1" y="345"/>
                    <a:pt x="1" y="776"/>
                  </a:cubicBezTo>
                  <a:cubicBezTo>
                    <a:pt x="1" y="1197"/>
                    <a:pt x="393" y="1541"/>
                    <a:pt x="881" y="1541"/>
                  </a:cubicBezTo>
                  <a:cubicBezTo>
                    <a:pt x="1369" y="1541"/>
                    <a:pt x="1762" y="1197"/>
                    <a:pt x="1762" y="776"/>
                  </a:cubicBezTo>
                  <a:cubicBezTo>
                    <a:pt x="1762" y="345"/>
                    <a:pt x="1369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55;p90"/>
            <p:cNvSpPr/>
            <p:nvPr/>
          </p:nvSpPr>
          <p:spPr>
            <a:xfrm>
              <a:off x="8009659" y="2607737"/>
              <a:ext cx="31696" cy="40493"/>
            </a:xfrm>
            <a:custGeom>
              <a:avLst/>
              <a:gdLst/>
              <a:ahLst/>
              <a:cxnLst/>
              <a:rect l="l" t="t" r="r" b="b"/>
              <a:pathLst>
                <a:path w="1207" h="1542" extrusionOk="0">
                  <a:moveTo>
                    <a:pt x="881" y="1"/>
                  </a:moveTo>
                  <a:cubicBezTo>
                    <a:pt x="393" y="1"/>
                    <a:pt x="1" y="345"/>
                    <a:pt x="1" y="766"/>
                  </a:cubicBezTo>
                  <a:cubicBezTo>
                    <a:pt x="1" y="1197"/>
                    <a:pt x="393" y="1541"/>
                    <a:pt x="881" y="1541"/>
                  </a:cubicBezTo>
                  <a:cubicBezTo>
                    <a:pt x="996" y="1541"/>
                    <a:pt x="1101" y="1522"/>
                    <a:pt x="1207" y="1484"/>
                  </a:cubicBezTo>
                  <a:cubicBezTo>
                    <a:pt x="891" y="1388"/>
                    <a:pt x="671" y="1101"/>
                    <a:pt x="661" y="776"/>
                  </a:cubicBezTo>
                  <a:cubicBezTo>
                    <a:pt x="671" y="441"/>
                    <a:pt x="891" y="154"/>
                    <a:pt x="1207" y="58"/>
                  </a:cubicBezTo>
                  <a:cubicBezTo>
                    <a:pt x="1101" y="20"/>
                    <a:pt x="996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56;p90"/>
            <p:cNvSpPr/>
            <p:nvPr/>
          </p:nvSpPr>
          <p:spPr>
            <a:xfrm>
              <a:off x="7980773" y="2706002"/>
              <a:ext cx="104068" cy="80960"/>
            </a:xfrm>
            <a:custGeom>
              <a:avLst/>
              <a:gdLst/>
              <a:ahLst/>
              <a:cxnLst/>
              <a:rect l="l" t="t" r="r" b="b"/>
              <a:pathLst>
                <a:path w="3963" h="3083" extrusionOk="0">
                  <a:moveTo>
                    <a:pt x="1321" y="1"/>
                  </a:moveTo>
                  <a:lnTo>
                    <a:pt x="1321" y="661"/>
                  </a:lnTo>
                  <a:cubicBezTo>
                    <a:pt x="1321" y="824"/>
                    <a:pt x="1235" y="977"/>
                    <a:pt x="1082" y="1053"/>
                  </a:cubicBezTo>
                  <a:lnTo>
                    <a:pt x="364" y="1417"/>
                  </a:lnTo>
                  <a:cubicBezTo>
                    <a:pt x="144" y="1522"/>
                    <a:pt x="0" y="1752"/>
                    <a:pt x="0" y="2001"/>
                  </a:cubicBezTo>
                  <a:lnTo>
                    <a:pt x="0" y="2862"/>
                  </a:lnTo>
                  <a:cubicBezTo>
                    <a:pt x="0" y="2987"/>
                    <a:pt x="96" y="3082"/>
                    <a:pt x="220" y="3082"/>
                  </a:cubicBezTo>
                  <a:lnTo>
                    <a:pt x="3742" y="3082"/>
                  </a:lnTo>
                  <a:cubicBezTo>
                    <a:pt x="3867" y="3082"/>
                    <a:pt x="3962" y="2987"/>
                    <a:pt x="3962" y="2862"/>
                  </a:cubicBezTo>
                  <a:lnTo>
                    <a:pt x="3962" y="2001"/>
                  </a:lnTo>
                  <a:cubicBezTo>
                    <a:pt x="3962" y="1752"/>
                    <a:pt x="3819" y="1522"/>
                    <a:pt x="3599" y="1417"/>
                  </a:cubicBezTo>
                  <a:lnTo>
                    <a:pt x="2881" y="1053"/>
                  </a:lnTo>
                  <a:cubicBezTo>
                    <a:pt x="2728" y="977"/>
                    <a:pt x="2642" y="824"/>
                    <a:pt x="2642" y="661"/>
                  </a:cubicBezTo>
                  <a:lnTo>
                    <a:pt x="2642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57;p90"/>
            <p:cNvSpPr/>
            <p:nvPr/>
          </p:nvSpPr>
          <p:spPr>
            <a:xfrm>
              <a:off x="8015200" y="2706002"/>
              <a:ext cx="35215" cy="23161"/>
            </a:xfrm>
            <a:custGeom>
              <a:avLst/>
              <a:gdLst/>
              <a:ahLst/>
              <a:cxnLst/>
              <a:rect l="l" t="t" r="r" b="b"/>
              <a:pathLst>
                <a:path w="1341" h="882" extrusionOk="0">
                  <a:moveTo>
                    <a:pt x="10" y="1"/>
                  </a:moveTo>
                  <a:lnTo>
                    <a:pt x="10" y="661"/>
                  </a:lnTo>
                  <a:cubicBezTo>
                    <a:pt x="10" y="690"/>
                    <a:pt x="10" y="718"/>
                    <a:pt x="0" y="747"/>
                  </a:cubicBezTo>
                  <a:cubicBezTo>
                    <a:pt x="211" y="833"/>
                    <a:pt x="441" y="881"/>
                    <a:pt x="670" y="881"/>
                  </a:cubicBezTo>
                  <a:cubicBezTo>
                    <a:pt x="900" y="881"/>
                    <a:pt x="1130" y="833"/>
                    <a:pt x="1340" y="747"/>
                  </a:cubicBezTo>
                  <a:cubicBezTo>
                    <a:pt x="1331" y="718"/>
                    <a:pt x="1331" y="690"/>
                    <a:pt x="1331" y="661"/>
                  </a:cubicBezTo>
                  <a:lnTo>
                    <a:pt x="1331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58;p90"/>
            <p:cNvSpPr/>
            <p:nvPr/>
          </p:nvSpPr>
          <p:spPr>
            <a:xfrm>
              <a:off x="7980773" y="2736411"/>
              <a:ext cx="104068" cy="50551"/>
            </a:xfrm>
            <a:custGeom>
              <a:avLst/>
              <a:gdLst/>
              <a:ahLst/>
              <a:cxnLst/>
              <a:rect l="l" t="t" r="r" b="b"/>
              <a:pathLst>
                <a:path w="3963" h="1925" extrusionOk="0">
                  <a:moveTo>
                    <a:pt x="871" y="1"/>
                  </a:moveTo>
                  <a:lnTo>
                    <a:pt x="364" y="259"/>
                  </a:lnTo>
                  <a:cubicBezTo>
                    <a:pt x="144" y="364"/>
                    <a:pt x="0" y="594"/>
                    <a:pt x="0" y="843"/>
                  </a:cubicBezTo>
                  <a:lnTo>
                    <a:pt x="0" y="1704"/>
                  </a:lnTo>
                  <a:cubicBezTo>
                    <a:pt x="0" y="1829"/>
                    <a:pt x="96" y="1924"/>
                    <a:pt x="220" y="1924"/>
                  </a:cubicBezTo>
                  <a:lnTo>
                    <a:pt x="3742" y="1924"/>
                  </a:lnTo>
                  <a:cubicBezTo>
                    <a:pt x="3857" y="1924"/>
                    <a:pt x="3962" y="1829"/>
                    <a:pt x="3962" y="1704"/>
                  </a:cubicBezTo>
                  <a:lnTo>
                    <a:pt x="3962" y="843"/>
                  </a:lnTo>
                  <a:cubicBezTo>
                    <a:pt x="3962" y="594"/>
                    <a:pt x="3819" y="364"/>
                    <a:pt x="3599" y="259"/>
                  </a:cubicBezTo>
                  <a:lnTo>
                    <a:pt x="3091" y="1"/>
                  </a:lnTo>
                  <a:cubicBezTo>
                    <a:pt x="2833" y="407"/>
                    <a:pt x="2407" y="611"/>
                    <a:pt x="1981" y="611"/>
                  </a:cubicBezTo>
                  <a:cubicBezTo>
                    <a:pt x="1555" y="611"/>
                    <a:pt x="1130" y="407"/>
                    <a:pt x="8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59;p90"/>
            <p:cNvSpPr/>
            <p:nvPr/>
          </p:nvSpPr>
          <p:spPr>
            <a:xfrm>
              <a:off x="7992327" y="2625095"/>
              <a:ext cx="80960" cy="80933"/>
            </a:xfrm>
            <a:custGeom>
              <a:avLst/>
              <a:gdLst/>
              <a:ahLst/>
              <a:cxnLst/>
              <a:rect l="l" t="t" r="r" b="b"/>
              <a:pathLst>
                <a:path w="3083" h="3082" extrusionOk="0">
                  <a:moveTo>
                    <a:pt x="1541" y="0"/>
                  </a:moveTo>
                  <a:cubicBezTo>
                    <a:pt x="690" y="0"/>
                    <a:pt x="0" y="689"/>
                    <a:pt x="0" y="1541"/>
                  </a:cubicBezTo>
                  <a:cubicBezTo>
                    <a:pt x="0" y="2393"/>
                    <a:pt x="690" y="3082"/>
                    <a:pt x="1541" y="3082"/>
                  </a:cubicBezTo>
                  <a:cubicBezTo>
                    <a:pt x="2393" y="3082"/>
                    <a:pt x="3082" y="2393"/>
                    <a:pt x="3082" y="1541"/>
                  </a:cubicBezTo>
                  <a:cubicBezTo>
                    <a:pt x="3082" y="689"/>
                    <a:pt x="2393" y="0"/>
                    <a:pt x="15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60;p90"/>
            <p:cNvSpPr/>
            <p:nvPr/>
          </p:nvSpPr>
          <p:spPr>
            <a:xfrm>
              <a:off x="8007164" y="2625095"/>
              <a:ext cx="67620" cy="72898"/>
            </a:xfrm>
            <a:custGeom>
              <a:avLst/>
              <a:gdLst/>
              <a:ahLst/>
              <a:cxnLst/>
              <a:rect l="l" t="t" r="r" b="b"/>
              <a:pathLst>
                <a:path w="2575" h="2776" extrusionOk="0">
                  <a:moveTo>
                    <a:pt x="986" y="0"/>
                  </a:moveTo>
                  <a:cubicBezTo>
                    <a:pt x="249" y="0"/>
                    <a:pt x="0" y="1014"/>
                    <a:pt x="660" y="1340"/>
                  </a:cubicBezTo>
                  <a:cubicBezTo>
                    <a:pt x="680" y="1349"/>
                    <a:pt x="699" y="1359"/>
                    <a:pt x="718" y="1369"/>
                  </a:cubicBezTo>
                  <a:lnTo>
                    <a:pt x="1484" y="2756"/>
                  </a:lnTo>
                  <a:cubicBezTo>
                    <a:pt x="1484" y="2756"/>
                    <a:pt x="1694" y="2766"/>
                    <a:pt x="1895" y="2775"/>
                  </a:cubicBezTo>
                  <a:cubicBezTo>
                    <a:pt x="2345" y="2440"/>
                    <a:pt x="2575" y="1885"/>
                    <a:pt x="2498" y="1330"/>
                  </a:cubicBezTo>
                  <a:cubicBezTo>
                    <a:pt x="2412" y="699"/>
                    <a:pt x="1943" y="182"/>
                    <a:pt x="1321" y="38"/>
                  </a:cubicBezTo>
                  <a:cubicBezTo>
                    <a:pt x="1206" y="19"/>
                    <a:pt x="1091" y="0"/>
                    <a:pt x="9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61;p90"/>
            <p:cNvSpPr/>
            <p:nvPr/>
          </p:nvSpPr>
          <p:spPr>
            <a:xfrm>
              <a:off x="7998104" y="2660809"/>
              <a:ext cx="69379" cy="56774"/>
            </a:xfrm>
            <a:custGeom>
              <a:avLst/>
              <a:gdLst/>
              <a:ahLst/>
              <a:cxnLst/>
              <a:rect l="l" t="t" r="r" b="b"/>
              <a:pathLst>
                <a:path w="2642" h="2162" extrusionOk="0">
                  <a:moveTo>
                    <a:pt x="1012" y="0"/>
                  </a:moveTo>
                  <a:cubicBezTo>
                    <a:pt x="929" y="0"/>
                    <a:pt x="854" y="46"/>
                    <a:pt x="824" y="123"/>
                  </a:cubicBezTo>
                  <a:cubicBezTo>
                    <a:pt x="747" y="277"/>
                    <a:pt x="642" y="411"/>
                    <a:pt x="517" y="525"/>
                  </a:cubicBezTo>
                  <a:cubicBezTo>
                    <a:pt x="403" y="621"/>
                    <a:pt x="269" y="717"/>
                    <a:pt x="135" y="784"/>
                  </a:cubicBezTo>
                  <a:cubicBezTo>
                    <a:pt x="48" y="832"/>
                    <a:pt x="1" y="918"/>
                    <a:pt x="10" y="1013"/>
                  </a:cubicBezTo>
                  <a:cubicBezTo>
                    <a:pt x="96" y="1674"/>
                    <a:pt x="651" y="2162"/>
                    <a:pt x="1321" y="2162"/>
                  </a:cubicBezTo>
                  <a:cubicBezTo>
                    <a:pt x="1327" y="2162"/>
                    <a:pt x="1333" y="2162"/>
                    <a:pt x="1339" y="2162"/>
                  </a:cubicBezTo>
                  <a:cubicBezTo>
                    <a:pt x="2020" y="2162"/>
                    <a:pt x="2585" y="1629"/>
                    <a:pt x="2642" y="946"/>
                  </a:cubicBezTo>
                  <a:cubicBezTo>
                    <a:pt x="2642" y="879"/>
                    <a:pt x="2613" y="812"/>
                    <a:pt x="2565" y="774"/>
                  </a:cubicBezTo>
                  <a:cubicBezTo>
                    <a:pt x="2125" y="411"/>
                    <a:pt x="1618" y="143"/>
                    <a:pt x="1072" y="9"/>
                  </a:cubicBezTo>
                  <a:cubicBezTo>
                    <a:pt x="1052" y="3"/>
                    <a:pt x="1032" y="0"/>
                    <a:pt x="101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362;p90"/>
            <p:cNvSpPr/>
            <p:nvPr/>
          </p:nvSpPr>
          <p:spPr>
            <a:xfrm>
              <a:off x="7998104" y="2660914"/>
              <a:ext cx="69379" cy="56170"/>
            </a:xfrm>
            <a:custGeom>
              <a:avLst/>
              <a:gdLst/>
              <a:ahLst/>
              <a:cxnLst/>
              <a:rect l="l" t="t" r="r" b="b"/>
              <a:pathLst>
                <a:path w="2642" h="2139" extrusionOk="0">
                  <a:moveTo>
                    <a:pt x="1021" y="0"/>
                  </a:moveTo>
                  <a:cubicBezTo>
                    <a:pt x="938" y="0"/>
                    <a:pt x="856" y="47"/>
                    <a:pt x="824" y="129"/>
                  </a:cubicBezTo>
                  <a:cubicBezTo>
                    <a:pt x="766" y="234"/>
                    <a:pt x="699" y="330"/>
                    <a:pt x="623" y="416"/>
                  </a:cubicBezTo>
                  <a:cubicBezTo>
                    <a:pt x="584" y="454"/>
                    <a:pt x="556" y="483"/>
                    <a:pt x="517" y="521"/>
                  </a:cubicBezTo>
                  <a:cubicBezTo>
                    <a:pt x="403" y="627"/>
                    <a:pt x="269" y="713"/>
                    <a:pt x="125" y="780"/>
                  </a:cubicBezTo>
                  <a:cubicBezTo>
                    <a:pt x="48" y="828"/>
                    <a:pt x="1" y="914"/>
                    <a:pt x="10" y="1009"/>
                  </a:cubicBezTo>
                  <a:cubicBezTo>
                    <a:pt x="87" y="1593"/>
                    <a:pt x="537" y="2053"/>
                    <a:pt x="1120" y="2139"/>
                  </a:cubicBezTo>
                  <a:cubicBezTo>
                    <a:pt x="814" y="1957"/>
                    <a:pt x="642" y="1632"/>
                    <a:pt x="661" y="1277"/>
                  </a:cubicBezTo>
                  <a:lnTo>
                    <a:pt x="661" y="971"/>
                  </a:lnTo>
                  <a:cubicBezTo>
                    <a:pt x="709" y="933"/>
                    <a:pt x="757" y="895"/>
                    <a:pt x="805" y="847"/>
                  </a:cubicBezTo>
                  <a:cubicBezTo>
                    <a:pt x="929" y="741"/>
                    <a:pt x="1034" y="617"/>
                    <a:pt x="1120" y="474"/>
                  </a:cubicBezTo>
                  <a:cubicBezTo>
                    <a:pt x="1541" y="607"/>
                    <a:pt x="1934" y="818"/>
                    <a:pt x="2269" y="1105"/>
                  </a:cubicBezTo>
                  <a:cubicBezTo>
                    <a:pt x="2317" y="1134"/>
                    <a:pt x="2412" y="1230"/>
                    <a:pt x="2537" y="1344"/>
                  </a:cubicBezTo>
                  <a:cubicBezTo>
                    <a:pt x="2594" y="1220"/>
                    <a:pt x="2623" y="1086"/>
                    <a:pt x="2632" y="942"/>
                  </a:cubicBezTo>
                  <a:cubicBezTo>
                    <a:pt x="2642" y="875"/>
                    <a:pt x="2613" y="818"/>
                    <a:pt x="2565" y="770"/>
                  </a:cubicBezTo>
                  <a:cubicBezTo>
                    <a:pt x="2125" y="407"/>
                    <a:pt x="1618" y="148"/>
                    <a:pt x="1063" y="5"/>
                  </a:cubicBezTo>
                  <a:cubicBezTo>
                    <a:pt x="1049" y="2"/>
                    <a:pt x="1035" y="0"/>
                    <a:pt x="1021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63;p90"/>
            <p:cNvSpPr/>
            <p:nvPr/>
          </p:nvSpPr>
          <p:spPr>
            <a:xfrm>
              <a:off x="7980773" y="2748228"/>
              <a:ext cx="23135" cy="38733"/>
            </a:xfrm>
            <a:custGeom>
              <a:avLst/>
              <a:gdLst/>
              <a:ahLst/>
              <a:cxnLst/>
              <a:rect l="l" t="t" r="r" b="b"/>
              <a:pathLst>
                <a:path w="881" h="1475" extrusionOk="0">
                  <a:moveTo>
                    <a:pt x="134" y="0"/>
                  </a:moveTo>
                  <a:cubicBezTo>
                    <a:pt x="48" y="115"/>
                    <a:pt x="0" y="249"/>
                    <a:pt x="0" y="393"/>
                  </a:cubicBezTo>
                  <a:lnTo>
                    <a:pt x="0" y="1254"/>
                  </a:lnTo>
                  <a:cubicBezTo>
                    <a:pt x="0" y="1379"/>
                    <a:pt x="96" y="1474"/>
                    <a:pt x="220" y="1474"/>
                  </a:cubicBezTo>
                  <a:lnTo>
                    <a:pt x="881" y="1474"/>
                  </a:lnTo>
                  <a:lnTo>
                    <a:pt x="881" y="804"/>
                  </a:lnTo>
                  <a:cubicBezTo>
                    <a:pt x="881" y="670"/>
                    <a:pt x="823" y="546"/>
                    <a:pt x="718" y="469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64;p90"/>
            <p:cNvSpPr/>
            <p:nvPr/>
          </p:nvSpPr>
          <p:spPr>
            <a:xfrm>
              <a:off x="8061680" y="2748228"/>
              <a:ext cx="23161" cy="38733"/>
            </a:xfrm>
            <a:custGeom>
              <a:avLst/>
              <a:gdLst/>
              <a:ahLst/>
              <a:cxnLst/>
              <a:rect l="l" t="t" r="r" b="b"/>
              <a:pathLst>
                <a:path w="882" h="1475" extrusionOk="0">
                  <a:moveTo>
                    <a:pt x="747" y="0"/>
                  </a:moveTo>
                  <a:lnTo>
                    <a:pt x="164" y="469"/>
                  </a:lnTo>
                  <a:cubicBezTo>
                    <a:pt x="58" y="546"/>
                    <a:pt x="1" y="670"/>
                    <a:pt x="1" y="804"/>
                  </a:cubicBezTo>
                  <a:lnTo>
                    <a:pt x="1" y="1474"/>
                  </a:lnTo>
                  <a:lnTo>
                    <a:pt x="661" y="1474"/>
                  </a:lnTo>
                  <a:cubicBezTo>
                    <a:pt x="786" y="1474"/>
                    <a:pt x="881" y="1379"/>
                    <a:pt x="881" y="1254"/>
                  </a:cubicBezTo>
                  <a:lnTo>
                    <a:pt x="881" y="393"/>
                  </a:lnTo>
                  <a:cubicBezTo>
                    <a:pt x="881" y="249"/>
                    <a:pt x="834" y="115"/>
                    <a:pt x="74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65;p90"/>
            <p:cNvSpPr/>
            <p:nvPr/>
          </p:nvSpPr>
          <p:spPr>
            <a:xfrm>
              <a:off x="8101411" y="2428802"/>
              <a:ext cx="103806" cy="103832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1971" y="1"/>
                  </a:moveTo>
                  <a:cubicBezTo>
                    <a:pt x="1110" y="1"/>
                    <a:pt x="469" y="690"/>
                    <a:pt x="412" y="1541"/>
                  </a:cubicBezTo>
                  <a:cubicBezTo>
                    <a:pt x="354" y="2144"/>
                    <a:pt x="230" y="2757"/>
                    <a:pt x="38" y="3341"/>
                  </a:cubicBezTo>
                  <a:cubicBezTo>
                    <a:pt x="0" y="3446"/>
                    <a:pt x="48" y="3570"/>
                    <a:pt x="163" y="3618"/>
                  </a:cubicBezTo>
                  <a:cubicBezTo>
                    <a:pt x="526" y="3781"/>
                    <a:pt x="909" y="3896"/>
                    <a:pt x="1311" y="3953"/>
                  </a:cubicBezTo>
                  <a:lnTo>
                    <a:pt x="2651" y="3953"/>
                  </a:lnTo>
                  <a:cubicBezTo>
                    <a:pt x="3053" y="3896"/>
                    <a:pt x="3436" y="3781"/>
                    <a:pt x="3799" y="3618"/>
                  </a:cubicBezTo>
                  <a:cubicBezTo>
                    <a:pt x="3905" y="3570"/>
                    <a:pt x="3953" y="3446"/>
                    <a:pt x="3914" y="3341"/>
                  </a:cubicBezTo>
                  <a:cubicBezTo>
                    <a:pt x="3723" y="2757"/>
                    <a:pt x="3598" y="2144"/>
                    <a:pt x="3541" y="1541"/>
                  </a:cubicBezTo>
                  <a:cubicBezTo>
                    <a:pt x="3484" y="690"/>
                    <a:pt x="2842" y="1"/>
                    <a:pt x="1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66;p90"/>
            <p:cNvSpPr/>
            <p:nvPr/>
          </p:nvSpPr>
          <p:spPr>
            <a:xfrm>
              <a:off x="8129536" y="2428802"/>
              <a:ext cx="75944" cy="103832"/>
            </a:xfrm>
            <a:custGeom>
              <a:avLst/>
              <a:gdLst/>
              <a:ahLst/>
              <a:cxnLst/>
              <a:rect l="l" t="t" r="r" b="b"/>
              <a:pathLst>
                <a:path w="2892" h="3954" extrusionOk="0">
                  <a:moveTo>
                    <a:pt x="900" y="1"/>
                  </a:moveTo>
                  <a:cubicBezTo>
                    <a:pt x="240" y="1"/>
                    <a:pt x="1" y="900"/>
                    <a:pt x="575" y="1245"/>
                  </a:cubicBezTo>
                  <a:cubicBezTo>
                    <a:pt x="594" y="1254"/>
                    <a:pt x="613" y="1264"/>
                    <a:pt x="633" y="1274"/>
                  </a:cubicBezTo>
                  <a:lnTo>
                    <a:pt x="1130" y="3953"/>
                  </a:lnTo>
                  <a:lnTo>
                    <a:pt x="1580" y="3953"/>
                  </a:lnTo>
                  <a:cubicBezTo>
                    <a:pt x="1972" y="3896"/>
                    <a:pt x="2365" y="3781"/>
                    <a:pt x="2728" y="3618"/>
                  </a:cubicBezTo>
                  <a:cubicBezTo>
                    <a:pt x="2834" y="3570"/>
                    <a:pt x="2891" y="3446"/>
                    <a:pt x="2843" y="3341"/>
                  </a:cubicBezTo>
                  <a:cubicBezTo>
                    <a:pt x="2652" y="2757"/>
                    <a:pt x="2527" y="2144"/>
                    <a:pt x="2480" y="1541"/>
                  </a:cubicBezTo>
                  <a:cubicBezTo>
                    <a:pt x="2413" y="690"/>
                    <a:pt x="1771" y="1"/>
                    <a:pt x="9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367;p90"/>
            <p:cNvSpPr/>
            <p:nvPr/>
          </p:nvSpPr>
          <p:spPr>
            <a:xfrm>
              <a:off x="8100650" y="2507214"/>
              <a:ext cx="104068" cy="80960"/>
            </a:xfrm>
            <a:custGeom>
              <a:avLst/>
              <a:gdLst/>
              <a:ahLst/>
              <a:cxnLst/>
              <a:rect l="l" t="t" r="r" b="b"/>
              <a:pathLst>
                <a:path w="3963" h="3083" extrusionOk="0">
                  <a:moveTo>
                    <a:pt x="1321" y="1"/>
                  </a:moveTo>
                  <a:lnTo>
                    <a:pt x="1321" y="661"/>
                  </a:lnTo>
                  <a:cubicBezTo>
                    <a:pt x="1321" y="824"/>
                    <a:pt x="1235" y="977"/>
                    <a:pt x="1082" y="1053"/>
                  </a:cubicBezTo>
                  <a:lnTo>
                    <a:pt x="364" y="1417"/>
                  </a:lnTo>
                  <a:cubicBezTo>
                    <a:pt x="144" y="1522"/>
                    <a:pt x="0" y="1752"/>
                    <a:pt x="0" y="2001"/>
                  </a:cubicBezTo>
                  <a:lnTo>
                    <a:pt x="0" y="2862"/>
                  </a:lnTo>
                  <a:cubicBezTo>
                    <a:pt x="0" y="2986"/>
                    <a:pt x="106" y="3082"/>
                    <a:pt x="220" y="3082"/>
                  </a:cubicBezTo>
                  <a:lnTo>
                    <a:pt x="3742" y="3082"/>
                  </a:lnTo>
                  <a:cubicBezTo>
                    <a:pt x="3867" y="3082"/>
                    <a:pt x="3962" y="2986"/>
                    <a:pt x="3962" y="2862"/>
                  </a:cubicBezTo>
                  <a:lnTo>
                    <a:pt x="3962" y="2001"/>
                  </a:lnTo>
                  <a:cubicBezTo>
                    <a:pt x="3962" y="1752"/>
                    <a:pt x="3819" y="1522"/>
                    <a:pt x="3599" y="1417"/>
                  </a:cubicBezTo>
                  <a:lnTo>
                    <a:pt x="2881" y="1053"/>
                  </a:lnTo>
                  <a:cubicBezTo>
                    <a:pt x="2728" y="977"/>
                    <a:pt x="2642" y="824"/>
                    <a:pt x="2642" y="661"/>
                  </a:cubicBezTo>
                  <a:lnTo>
                    <a:pt x="2642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368;p90"/>
            <p:cNvSpPr/>
            <p:nvPr/>
          </p:nvSpPr>
          <p:spPr>
            <a:xfrm>
              <a:off x="8135076" y="2507214"/>
              <a:ext cx="35215" cy="23161"/>
            </a:xfrm>
            <a:custGeom>
              <a:avLst/>
              <a:gdLst/>
              <a:ahLst/>
              <a:cxnLst/>
              <a:rect l="l" t="t" r="r" b="b"/>
              <a:pathLst>
                <a:path w="1341" h="882" extrusionOk="0">
                  <a:moveTo>
                    <a:pt x="10" y="1"/>
                  </a:moveTo>
                  <a:lnTo>
                    <a:pt x="10" y="661"/>
                  </a:lnTo>
                  <a:cubicBezTo>
                    <a:pt x="10" y="690"/>
                    <a:pt x="10" y="718"/>
                    <a:pt x="0" y="747"/>
                  </a:cubicBezTo>
                  <a:cubicBezTo>
                    <a:pt x="211" y="833"/>
                    <a:pt x="441" y="881"/>
                    <a:pt x="670" y="881"/>
                  </a:cubicBezTo>
                  <a:cubicBezTo>
                    <a:pt x="900" y="881"/>
                    <a:pt x="1130" y="833"/>
                    <a:pt x="1340" y="747"/>
                  </a:cubicBezTo>
                  <a:cubicBezTo>
                    <a:pt x="1340" y="718"/>
                    <a:pt x="1331" y="690"/>
                    <a:pt x="1331" y="661"/>
                  </a:cubicBezTo>
                  <a:lnTo>
                    <a:pt x="1331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369;p90"/>
            <p:cNvSpPr/>
            <p:nvPr/>
          </p:nvSpPr>
          <p:spPr>
            <a:xfrm>
              <a:off x="8100650" y="2537623"/>
              <a:ext cx="104068" cy="50551"/>
            </a:xfrm>
            <a:custGeom>
              <a:avLst/>
              <a:gdLst/>
              <a:ahLst/>
              <a:cxnLst/>
              <a:rect l="l" t="t" r="r" b="b"/>
              <a:pathLst>
                <a:path w="3963" h="1925" extrusionOk="0">
                  <a:moveTo>
                    <a:pt x="871" y="1"/>
                  </a:moveTo>
                  <a:lnTo>
                    <a:pt x="364" y="259"/>
                  </a:lnTo>
                  <a:cubicBezTo>
                    <a:pt x="144" y="364"/>
                    <a:pt x="0" y="594"/>
                    <a:pt x="0" y="843"/>
                  </a:cubicBezTo>
                  <a:lnTo>
                    <a:pt x="0" y="1704"/>
                  </a:lnTo>
                  <a:cubicBezTo>
                    <a:pt x="0" y="1828"/>
                    <a:pt x="96" y="1924"/>
                    <a:pt x="220" y="1924"/>
                  </a:cubicBezTo>
                  <a:lnTo>
                    <a:pt x="3742" y="1924"/>
                  </a:lnTo>
                  <a:cubicBezTo>
                    <a:pt x="3867" y="1924"/>
                    <a:pt x="3962" y="1828"/>
                    <a:pt x="3962" y="1704"/>
                  </a:cubicBezTo>
                  <a:lnTo>
                    <a:pt x="3962" y="843"/>
                  </a:lnTo>
                  <a:cubicBezTo>
                    <a:pt x="3962" y="594"/>
                    <a:pt x="3819" y="364"/>
                    <a:pt x="3599" y="259"/>
                  </a:cubicBezTo>
                  <a:lnTo>
                    <a:pt x="3092" y="1"/>
                  </a:lnTo>
                  <a:cubicBezTo>
                    <a:pt x="2833" y="407"/>
                    <a:pt x="2407" y="611"/>
                    <a:pt x="1981" y="611"/>
                  </a:cubicBezTo>
                  <a:cubicBezTo>
                    <a:pt x="1555" y="611"/>
                    <a:pt x="1130" y="407"/>
                    <a:pt x="8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370;p90"/>
            <p:cNvSpPr/>
            <p:nvPr/>
          </p:nvSpPr>
          <p:spPr>
            <a:xfrm>
              <a:off x="8117981" y="2462047"/>
              <a:ext cx="69405" cy="56748"/>
            </a:xfrm>
            <a:custGeom>
              <a:avLst/>
              <a:gdLst/>
              <a:ahLst/>
              <a:cxnLst/>
              <a:rect l="l" t="t" r="r" b="b"/>
              <a:pathLst>
                <a:path w="2643" h="2161" extrusionOk="0">
                  <a:moveTo>
                    <a:pt x="1017" y="0"/>
                  </a:moveTo>
                  <a:cubicBezTo>
                    <a:pt x="932" y="0"/>
                    <a:pt x="855" y="51"/>
                    <a:pt x="824" y="122"/>
                  </a:cubicBezTo>
                  <a:cubicBezTo>
                    <a:pt x="747" y="275"/>
                    <a:pt x="642" y="409"/>
                    <a:pt x="517" y="524"/>
                  </a:cubicBezTo>
                  <a:cubicBezTo>
                    <a:pt x="403" y="630"/>
                    <a:pt x="269" y="716"/>
                    <a:pt x="135" y="783"/>
                  </a:cubicBezTo>
                  <a:cubicBezTo>
                    <a:pt x="48" y="831"/>
                    <a:pt x="1" y="917"/>
                    <a:pt x="10" y="1012"/>
                  </a:cubicBezTo>
                  <a:cubicBezTo>
                    <a:pt x="96" y="1673"/>
                    <a:pt x="661" y="2161"/>
                    <a:pt x="1321" y="2161"/>
                  </a:cubicBezTo>
                  <a:cubicBezTo>
                    <a:pt x="1327" y="2161"/>
                    <a:pt x="1333" y="2161"/>
                    <a:pt x="1340" y="2161"/>
                  </a:cubicBezTo>
                  <a:cubicBezTo>
                    <a:pt x="2020" y="2161"/>
                    <a:pt x="2585" y="1628"/>
                    <a:pt x="2642" y="945"/>
                  </a:cubicBezTo>
                  <a:cubicBezTo>
                    <a:pt x="2642" y="878"/>
                    <a:pt x="2613" y="811"/>
                    <a:pt x="2565" y="773"/>
                  </a:cubicBezTo>
                  <a:cubicBezTo>
                    <a:pt x="2125" y="409"/>
                    <a:pt x="1618" y="151"/>
                    <a:pt x="1073" y="8"/>
                  </a:cubicBezTo>
                  <a:cubicBezTo>
                    <a:pt x="1054" y="2"/>
                    <a:pt x="1035" y="0"/>
                    <a:pt x="1017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371;p90"/>
            <p:cNvSpPr/>
            <p:nvPr/>
          </p:nvSpPr>
          <p:spPr>
            <a:xfrm>
              <a:off x="8117981" y="2462020"/>
              <a:ext cx="69405" cy="56275"/>
            </a:xfrm>
            <a:custGeom>
              <a:avLst/>
              <a:gdLst/>
              <a:ahLst/>
              <a:cxnLst/>
              <a:rect l="l" t="t" r="r" b="b"/>
              <a:pathLst>
                <a:path w="2643" h="2143" extrusionOk="0">
                  <a:moveTo>
                    <a:pt x="1012" y="0"/>
                  </a:moveTo>
                  <a:cubicBezTo>
                    <a:pt x="929" y="0"/>
                    <a:pt x="855" y="46"/>
                    <a:pt x="824" y="123"/>
                  </a:cubicBezTo>
                  <a:cubicBezTo>
                    <a:pt x="766" y="229"/>
                    <a:pt x="699" y="334"/>
                    <a:pt x="623" y="420"/>
                  </a:cubicBezTo>
                  <a:cubicBezTo>
                    <a:pt x="584" y="449"/>
                    <a:pt x="556" y="487"/>
                    <a:pt x="517" y="516"/>
                  </a:cubicBezTo>
                  <a:cubicBezTo>
                    <a:pt x="403" y="621"/>
                    <a:pt x="269" y="707"/>
                    <a:pt x="135" y="784"/>
                  </a:cubicBezTo>
                  <a:cubicBezTo>
                    <a:pt x="48" y="822"/>
                    <a:pt x="1" y="918"/>
                    <a:pt x="10" y="1013"/>
                  </a:cubicBezTo>
                  <a:cubicBezTo>
                    <a:pt x="87" y="1597"/>
                    <a:pt x="537" y="2057"/>
                    <a:pt x="1120" y="2143"/>
                  </a:cubicBezTo>
                  <a:cubicBezTo>
                    <a:pt x="824" y="1961"/>
                    <a:pt x="642" y="1626"/>
                    <a:pt x="661" y="1281"/>
                  </a:cubicBezTo>
                  <a:lnTo>
                    <a:pt x="661" y="966"/>
                  </a:lnTo>
                  <a:cubicBezTo>
                    <a:pt x="709" y="927"/>
                    <a:pt x="757" y="889"/>
                    <a:pt x="814" y="851"/>
                  </a:cubicBezTo>
                  <a:cubicBezTo>
                    <a:pt x="929" y="736"/>
                    <a:pt x="1034" y="611"/>
                    <a:pt x="1120" y="477"/>
                  </a:cubicBezTo>
                  <a:cubicBezTo>
                    <a:pt x="1541" y="602"/>
                    <a:pt x="1934" y="822"/>
                    <a:pt x="2269" y="1100"/>
                  </a:cubicBezTo>
                  <a:cubicBezTo>
                    <a:pt x="2317" y="1138"/>
                    <a:pt x="2412" y="1233"/>
                    <a:pt x="2537" y="1348"/>
                  </a:cubicBezTo>
                  <a:cubicBezTo>
                    <a:pt x="2594" y="1214"/>
                    <a:pt x="2623" y="1080"/>
                    <a:pt x="2632" y="946"/>
                  </a:cubicBezTo>
                  <a:cubicBezTo>
                    <a:pt x="2642" y="879"/>
                    <a:pt x="2613" y="812"/>
                    <a:pt x="2565" y="774"/>
                  </a:cubicBezTo>
                  <a:cubicBezTo>
                    <a:pt x="2125" y="410"/>
                    <a:pt x="1618" y="142"/>
                    <a:pt x="1073" y="9"/>
                  </a:cubicBezTo>
                  <a:cubicBezTo>
                    <a:pt x="1052" y="3"/>
                    <a:pt x="1032" y="0"/>
                    <a:pt x="1012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372;p90"/>
            <p:cNvSpPr/>
            <p:nvPr/>
          </p:nvSpPr>
          <p:spPr>
            <a:xfrm>
              <a:off x="8100650" y="2549440"/>
              <a:ext cx="23135" cy="38733"/>
            </a:xfrm>
            <a:custGeom>
              <a:avLst/>
              <a:gdLst/>
              <a:ahLst/>
              <a:cxnLst/>
              <a:rect l="l" t="t" r="r" b="b"/>
              <a:pathLst>
                <a:path w="881" h="1475" extrusionOk="0">
                  <a:moveTo>
                    <a:pt x="134" y="0"/>
                  </a:moveTo>
                  <a:cubicBezTo>
                    <a:pt x="48" y="115"/>
                    <a:pt x="0" y="249"/>
                    <a:pt x="0" y="393"/>
                  </a:cubicBezTo>
                  <a:lnTo>
                    <a:pt x="0" y="1254"/>
                  </a:lnTo>
                  <a:cubicBezTo>
                    <a:pt x="0" y="1378"/>
                    <a:pt x="96" y="1474"/>
                    <a:pt x="220" y="1474"/>
                  </a:cubicBezTo>
                  <a:lnTo>
                    <a:pt x="881" y="1474"/>
                  </a:lnTo>
                  <a:lnTo>
                    <a:pt x="881" y="804"/>
                  </a:lnTo>
                  <a:cubicBezTo>
                    <a:pt x="881" y="670"/>
                    <a:pt x="823" y="546"/>
                    <a:pt x="718" y="469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373;p90"/>
            <p:cNvSpPr/>
            <p:nvPr/>
          </p:nvSpPr>
          <p:spPr>
            <a:xfrm>
              <a:off x="8181557" y="2549440"/>
              <a:ext cx="23161" cy="38733"/>
            </a:xfrm>
            <a:custGeom>
              <a:avLst/>
              <a:gdLst/>
              <a:ahLst/>
              <a:cxnLst/>
              <a:rect l="l" t="t" r="r" b="b"/>
              <a:pathLst>
                <a:path w="882" h="1475" extrusionOk="0">
                  <a:moveTo>
                    <a:pt x="747" y="0"/>
                  </a:moveTo>
                  <a:lnTo>
                    <a:pt x="164" y="469"/>
                  </a:lnTo>
                  <a:cubicBezTo>
                    <a:pt x="58" y="546"/>
                    <a:pt x="1" y="670"/>
                    <a:pt x="1" y="804"/>
                  </a:cubicBezTo>
                  <a:lnTo>
                    <a:pt x="1" y="1474"/>
                  </a:lnTo>
                  <a:lnTo>
                    <a:pt x="661" y="1474"/>
                  </a:lnTo>
                  <a:cubicBezTo>
                    <a:pt x="786" y="1474"/>
                    <a:pt x="881" y="1378"/>
                    <a:pt x="881" y="1254"/>
                  </a:cubicBezTo>
                  <a:lnTo>
                    <a:pt x="881" y="393"/>
                  </a:lnTo>
                  <a:cubicBezTo>
                    <a:pt x="881" y="249"/>
                    <a:pt x="834" y="115"/>
                    <a:pt x="7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374;p90"/>
            <p:cNvSpPr/>
            <p:nvPr/>
          </p:nvSpPr>
          <p:spPr>
            <a:xfrm>
              <a:off x="8082136" y="2607869"/>
              <a:ext cx="144351" cy="115728"/>
            </a:xfrm>
            <a:custGeom>
              <a:avLst/>
              <a:gdLst/>
              <a:ahLst/>
              <a:cxnLst/>
              <a:rect l="l" t="t" r="r" b="b"/>
              <a:pathLst>
                <a:path w="5497" h="4407" extrusionOk="0">
                  <a:moveTo>
                    <a:pt x="2744" y="0"/>
                  </a:moveTo>
                  <a:cubicBezTo>
                    <a:pt x="2634" y="0"/>
                    <a:pt x="2524" y="72"/>
                    <a:pt x="2524" y="216"/>
                  </a:cubicBezTo>
                  <a:lnTo>
                    <a:pt x="2524" y="2522"/>
                  </a:lnTo>
                  <a:lnTo>
                    <a:pt x="208" y="3996"/>
                  </a:lnTo>
                  <a:cubicBezTo>
                    <a:pt x="1" y="4131"/>
                    <a:pt x="132" y="4406"/>
                    <a:pt x="325" y="4406"/>
                  </a:cubicBezTo>
                  <a:cubicBezTo>
                    <a:pt x="364" y="4406"/>
                    <a:pt x="405" y="4395"/>
                    <a:pt x="447" y="4369"/>
                  </a:cubicBezTo>
                  <a:lnTo>
                    <a:pt x="2753" y="2905"/>
                  </a:lnTo>
                  <a:lnTo>
                    <a:pt x="5050" y="4369"/>
                  </a:lnTo>
                  <a:cubicBezTo>
                    <a:pt x="5092" y="4395"/>
                    <a:pt x="5133" y="4406"/>
                    <a:pt x="5172" y="4406"/>
                  </a:cubicBezTo>
                  <a:cubicBezTo>
                    <a:pt x="5366" y="4406"/>
                    <a:pt x="5497" y="4131"/>
                    <a:pt x="5289" y="3996"/>
                  </a:cubicBezTo>
                  <a:lnTo>
                    <a:pt x="5280" y="3996"/>
                  </a:lnTo>
                  <a:lnTo>
                    <a:pt x="2964" y="2522"/>
                  </a:lnTo>
                  <a:lnTo>
                    <a:pt x="2964" y="216"/>
                  </a:lnTo>
                  <a:cubicBezTo>
                    <a:pt x="2964" y="72"/>
                    <a:pt x="2854" y="0"/>
                    <a:pt x="274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1160350" y="68160"/>
            <a:ext cx="7299650" cy="1495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Here’s what </a:t>
            </a:r>
            <a:r>
              <a:rPr lang="en" sz="1600" dirty="0" smtClean="0"/>
              <a:t>you should know about the problem of the Blue Economy:</a:t>
            </a:r>
          </a:p>
          <a:p>
            <a:pPr marL="139700" lvl="0" indent="0">
              <a:buSzPts val="1400"/>
              <a:buNone/>
            </a:pPr>
            <a:endParaRPr lang="en-US" sz="1400" dirty="0" smtClean="0"/>
          </a:p>
          <a:p>
            <a:pPr marL="139700" lvl="0" indent="0">
              <a:buSzPts val="1400"/>
              <a:buNone/>
            </a:pPr>
            <a:r>
              <a:rPr lang="en-US" sz="1400" dirty="0" smtClean="0"/>
              <a:t>$</a:t>
            </a:r>
            <a:r>
              <a:rPr lang="en-US" sz="1400" dirty="0"/>
              <a:t>260 billion is lost globally each year due to lack of basic water and </a:t>
            </a:r>
            <a:r>
              <a:rPr lang="en-US" sz="1400" dirty="0" smtClean="0"/>
              <a:t>sanitation</a:t>
            </a:r>
          </a:p>
          <a:p>
            <a:pPr marL="139700" lvl="0" indent="0">
              <a:buSzPts val="1400"/>
              <a:buNone/>
            </a:pPr>
            <a:endParaRPr lang="en" sz="1400" b="1" dirty="0"/>
          </a:p>
          <a:p>
            <a:pPr marL="139700" lvl="0" indent="0">
              <a:buSzPts val="1400"/>
              <a:buNone/>
            </a:pPr>
            <a:r>
              <a:rPr lang="en-US" sz="1400" dirty="0"/>
              <a:t>With Better access to clean water, sanitation services and water management creates tremendous opportunity for the poor and is a progressive strategy for economic growth.</a:t>
            </a:r>
          </a:p>
          <a:p>
            <a:pPr marL="139700" lvl="0" indent="0">
              <a:buSzPts val="1400"/>
              <a:buNone/>
            </a:pPr>
            <a:endParaRPr lang="en-US"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 rot="-5400000">
            <a:off x="-2115178" y="2323383"/>
            <a:ext cx="514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 is the Blue Econom</a:t>
            </a:r>
            <a:r>
              <a:rPr lang="en-US" dirty="0" smtClean="0"/>
              <a:t>y important?</a:t>
            </a:r>
            <a:endParaRPr dirty="0"/>
          </a:p>
        </p:txBody>
      </p:sp>
      <p:graphicFrame>
        <p:nvGraphicFramePr>
          <p:cNvPr id="820" name="Content Placeholder 3">
            <a:extLst>
              <a:ext uri="{FF2B5EF4-FFF2-40B4-BE49-F238E27FC236}">
                <a16:creationId xmlns:a16="http://schemas.microsoft.com/office/drawing/2014/main" id="{2B239209-339F-4134-A066-4E1CB518D6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245088"/>
              </p:ext>
            </p:extLst>
          </p:nvPr>
        </p:nvGraphicFramePr>
        <p:xfrm>
          <a:off x="2717044" y="1368000"/>
          <a:ext cx="6426955" cy="3813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40350" y="1566636"/>
            <a:ext cx="259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Improved water supply and sanitation and improved water resources management boost countries’ economic growth and contributes greatly to poverty eradication.</a:t>
            </a:r>
            <a:endParaRPr lang="bg-BG" dirty="0">
              <a:solidFill>
                <a:schemeClr val="accent1">
                  <a:lumMod val="20000"/>
                  <a:lumOff val="8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21" name="Hexagon 820"/>
          <p:cNvSpPr/>
          <p:nvPr/>
        </p:nvSpPr>
        <p:spPr>
          <a:xfrm>
            <a:off x="7996749" y="2483999"/>
            <a:ext cx="160851" cy="136311"/>
          </a:xfrm>
          <a:prstGeom prst="hexagon">
            <a:avLst>
              <a:gd name="adj" fmla="val 25000"/>
              <a:gd name="vf" fmla="val 11547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22" name="Google Shape;15705;p93"/>
          <p:cNvGrpSpPr/>
          <p:nvPr/>
        </p:nvGrpSpPr>
        <p:grpSpPr>
          <a:xfrm>
            <a:off x="7893485" y="4378508"/>
            <a:ext cx="367377" cy="370079"/>
            <a:chOff x="4686434" y="2432916"/>
            <a:chExt cx="367377" cy="370079"/>
          </a:xfrm>
        </p:grpSpPr>
        <p:sp>
          <p:nvSpPr>
            <p:cNvPr id="823" name="Google Shape;15706;p93"/>
            <p:cNvSpPr/>
            <p:nvPr/>
          </p:nvSpPr>
          <p:spPr>
            <a:xfrm>
              <a:off x="4795105" y="2432916"/>
              <a:ext cx="175426" cy="76198"/>
            </a:xfrm>
            <a:custGeom>
              <a:avLst/>
              <a:gdLst/>
              <a:ahLst/>
              <a:cxnLst/>
              <a:rect l="l" t="t" r="r" b="b"/>
              <a:pathLst>
                <a:path w="6688" h="2905" extrusionOk="0">
                  <a:moveTo>
                    <a:pt x="6451" y="1"/>
                  </a:moveTo>
                  <a:cubicBezTo>
                    <a:pt x="6444" y="1"/>
                    <a:pt x="6436" y="1"/>
                    <a:pt x="6428" y="2"/>
                  </a:cubicBezTo>
                  <a:cubicBezTo>
                    <a:pt x="5215" y="172"/>
                    <a:pt x="2258" y="741"/>
                    <a:pt x="0" y="2463"/>
                  </a:cubicBezTo>
                  <a:lnTo>
                    <a:pt x="4842" y="2904"/>
                  </a:lnTo>
                  <a:cubicBezTo>
                    <a:pt x="5120" y="1772"/>
                    <a:pt x="6028" y="795"/>
                    <a:pt x="6571" y="294"/>
                  </a:cubicBezTo>
                  <a:cubicBezTo>
                    <a:pt x="6687" y="190"/>
                    <a:pt x="6600" y="1"/>
                    <a:pt x="6451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5707;p93"/>
            <p:cNvSpPr/>
            <p:nvPr/>
          </p:nvSpPr>
          <p:spPr>
            <a:xfrm>
              <a:off x="4795105" y="2726771"/>
              <a:ext cx="175374" cy="76224"/>
            </a:xfrm>
            <a:custGeom>
              <a:avLst/>
              <a:gdLst/>
              <a:ahLst/>
              <a:cxnLst/>
              <a:rect l="l" t="t" r="r" b="b"/>
              <a:pathLst>
                <a:path w="6686" h="2906" extrusionOk="0">
                  <a:moveTo>
                    <a:pt x="4842" y="1"/>
                  </a:moveTo>
                  <a:lnTo>
                    <a:pt x="0" y="441"/>
                  </a:lnTo>
                  <a:cubicBezTo>
                    <a:pt x="2258" y="2164"/>
                    <a:pt x="5215" y="2733"/>
                    <a:pt x="6428" y="2903"/>
                  </a:cubicBezTo>
                  <a:cubicBezTo>
                    <a:pt x="6438" y="2904"/>
                    <a:pt x="6448" y="2905"/>
                    <a:pt x="6458" y="2905"/>
                  </a:cubicBezTo>
                  <a:cubicBezTo>
                    <a:pt x="6603" y="2905"/>
                    <a:pt x="6685" y="2719"/>
                    <a:pt x="6571" y="2611"/>
                  </a:cubicBezTo>
                  <a:cubicBezTo>
                    <a:pt x="6028" y="2109"/>
                    <a:pt x="5120" y="1133"/>
                    <a:pt x="4842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5708;p93"/>
            <p:cNvSpPr/>
            <p:nvPr/>
          </p:nvSpPr>
          <p:spPr>
            <a:xfrm>
              <a:off x="4686434" y="2485428"/>
              <a:ext cx="367377" cy="265028"/>
            </a:xfrm>
            <a:custGeom>
              <a:avLst/>
              <a:gdLst/>
              <a:ahLst/>
              <a:cxnLst/>
              <a:rect l="l" t="t" r="r" b="b"/>
              <a:pathLst>
                <a:path w="14006" h="10104" extrusionOk="0">
                  <a:moveTo>
                    <a:pt x="6503" y="0"/>
                  </a:moveTo>
                  <a:cubicBezTo>
                    <a:pt x="2523" y="0"/>
                    <a:pt x="1723" y="2767"/>
                    <a:pt x="150" y="4740"/>
                  </a:cubicBezTo>
                  <a:cubicBezTo>
                    <a:pt x="0" y="4923"/>
                    <a:pt x="0" y="5181"/>
                    <a:pt x="150" y="5371"/>
                  </a:cubicBezTo>
                  <a:cubicBezTo>
                    <a:pt x="1723" y="7344"/>
                    <a:pt x="2530" y="10103"/>
                    <a:pt x="6503" y="10103"/>
                  </a:cubicBezTo>
                  <a:cubicBezTo>
                    <a:pt x="6508" y="10103"/>
                    <a:pt x="6513" y="10103"/>
                    <a:pt x="6519" y="10103"/>
                  </a:cubicBezTo>
                  <a:cubicBezTo>
                    <a:pt x="8757" y="10103"/>
                    <a:pt x="10729" y="8634"/>
                    <a:pt x="11372" y="6489"/>
                  </a:cubicBezTo>
                  <a:cubicBezTo>
                    <a:pt x="11433" y="6294"/>
                    <a:pt x="11616" y="6173"/>
                    <a:pt x="11807" y="6173"/>
                  </a:cubicBezTo>
                  <a:cubicBezTo>
                    <a:pt x="11868" y="6173"/>
                    <a:pt x="11930" y="6185"/>
                    <a:pt x="11989" y="6211"/>
                  </a:cubicBezTo>
                  <a:lnTo>
                    <a:pt x="13657" y="6923"/>
                  </a:lnTo>
                  <a:cubicBezTo>
                    <a:pt x="13687" y="6936"/>
                    <a:pt x="13717" y="6942"/>
                    <a:pt x="13746" y="6942"/>
                  </a:cubicBezTo>
                  <a:cubicBezTo>
                    <a:pt x="13888" y="6942"/>
                    <a:pt x="14006" y="6804"/>
                    <a:pt x="13955" y="6652"/>
                  </a:cubicBezTo>
                  <a:lnTo>
                    <a:pt x="13541" y="5418"/>
                  </a:lnTo>
                  <a:cubicBezTo>
                    <a:pt x="13460" y="5181"/>
                    <a:pt x="13467" y="4923"/>
                    <a:pt x="13541" y="4692"/>
                  </a:cubicBezTo>
                  <a:lnTo>
                    <a:pt x="13955" y="3452"/>
                  </a:lnTo>
                  <a:cubicBezTo>
                    <a:pt x="14006" y="3305"/>
                    <a:pt x="13887" y="3162"/>
                    <a:pt x="13744" y="3162"/>
                  </a:cubicBezTo>
                  <a:cubicBezTo>
                    <a:pt x="13715" y="3162"/>
                    <a:pt x="13686" y="3168"/>
                    <a:pt x="13657" y="3180"/>
                  </a:cubicBezTo>
                  <a:lnTo>
                    <a:pt x="11995" y="3899"/>
                  </a:lnTo>
                  <a:cubicBezTo>
                    <a:pt x="11937" y="3923"/>
                    <a:pt x="11877" y="3934"/>
                    <a:pt x="11818" y="3934"/>
                  </a:cubicBezTo>
                  <a:cubicBezTo>
                    <a:pt x="11623" y="3934"/>
                    <a:pt x="11441" y="3812"/>
                    <a:pt x="11378" y="3614"/>
                  </a:cubicBezTo>
                  <a:cubicBezTo>
                    <a:pt x="10727" y="1465"/>
                    <a:pt x="8747" y="0"/>
                    <a:pt x="6503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5709;p93"/>
            <p:cNvSpPr/>
            <p:nvPr/>
          </p:nvSpPr>
          <p:spPr>
            <a:xfrm>
              <a:off x="4686434" y="2517980"/>
              <a:ext cx="238719" cy="232476"/>
            </a:xfrm>
            <a:custGeom>
              <a:avLst/>
              <a:gdLst/>
              <a:ahLst/>
              <a:cxnLst/>
              <a:rect l="l" t="t" r="r" b="b"/>
              <a:pathLst>
                <a:path w="9101" h="8863" extrusionOk="0">
                  <a:moveTo>
                    <a:pt x="2835" y="0"/>
                  </a:moveTo>
                  <a:lnTo>
                    <a:pt x="2835" y="0"/>
                  </a:lnTo>
                  <a:cubicBezTo>
                    <a:pt x="1702" y="983"/>
                    <a:pt x="1051" y="2367"/>
                    <a:pt x="143" y="3499"/>
                  </a:cubicBezTo>
                  <a:cubicBezTo>
                    <a:pt x="0" y="3682"/>
                    <a:pt x="0" y="3946"/>
                    <a:pt x="143" y="4130"/>
                  </a:cubicBezTo>
                  <a:cubicBezTo>
                    <a:pt x="1723" y="6103"/>
                    <a:pt x="2523" y="8862"/>
                    <a:pt x="6503" y="8862"/>
                  </a:cubicBezTo>
                  <a:cubicBezTo>
                    <a:pt x="7412" y="8862"/>
                    <a:pt x="8314" y="8618"/>
                    <a:pt x="9100" y="8150"/>
                  </a:cubicBezTo>
                  <a:cubicBezTo>
                    <a:pt x="5459" y="7527"/>
                    <a:pt x="2808" y="4374"/>
                    <a:pt x="2808" y="685"/>
                  </a:cubicBezTo>
                  <a:cubicBezTo>
                    <a:pt x="2808" y="454"/>
                    <a:pt x="2814" y="224"/>
                    <a:pt x="2835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5710;p93"/>
            <p:cNvSpPr/>
            <p:nvPr/>
          </p:nvSpPr>
          <p:spPr>
            <a:xfrm>
              <a:off x="4725386" y="2593916"/>
              <a:ext cx="30086" cy="30086"/>
            </a:xfrm>
            <a:custGeom>
              <a:avLst/>
              <a:gdLst/>
              <a:ahLst/>
              <a:cxnLst/>
              <a:rect l="l" t="t" r="r" b="b"/>
              <a:pathLst>
                <a:path w="1147" h="1147" extrusionOk="0">
                  <a:moveTo>
                    <a:pt x="577" y="0"/>
                  </a:moveTo>
                  <a:cubicBezTo>
                    <a:pt x="258" y="0"/>
                    <a:pt x="0" y="258"/>
                    <a:pt x="0" y="577"/>
                  </a:cubicBezTo>
                  <a:cubicBezTo>
                    <a:pt x="0" y="889"/>
                    <a:pt x="258" y="1146"/>
                    <a:pt x="577" y="1146"/>
                  </a:cubicBezTo>
                  <a:cubicBezTo>
                    <a:pt x="889" y="1146"/>
                    <a:pt x="1146" y="889"/>
                    <a:pt x="1146" y="577"/>
                  </a:cubicBezTo>
                  <a:cubicBezTo>
                    <a:pt x="1146" y="258"/>
                    <a:pt x="889" y="0"/>
                    <a:pt x="577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5711;p93"/>
            <p:cNvSpPr/>
            <p:nvPr/>
          </p:nvSpPr>
          <p:spPr>
            <a:xfrm>
              <a:off x="4737478" y="2599949"/>
              <a:ext cx="12118" cy="11961"/>
            </a:xfrm>
            <a:custGeom>
              <a:avLst/>
              <a:gdLst/>
              <a:ahLst/>
              <a:cxnLst/>
              <a:rect l="l" t="t" r="r" b="b"/>
              <a:pathLst>
                <a:path w="462" h="456" extrusionOk="0">
                  <a:moveTo>
                    <a:pt x="231" y="1"/>
                  </a:moveTo>
                  <a:cubicBezTo>
                    <a:pt x="102" y="1"/>
                    <a:pt x="0" y="103"/>
                    <a:pt x="0" y="225"/>
                  </a:cubicBezTo>
                  <a:cubicBezTo>
                    <a:pt x="0" y="354"/>
                    <a:pt x="102" y="455"/>
                    <a:pt x="231" y="455"/>
                  </a:cubicBezTo>
                  <a:cubicBezTo>
                    <a:pt x="353" y="455"/>
                    <a:pt x="462" y="354"/>
                    <a:pt x="462" y="225"/>
                  </a:cubicBezTo>
                  <a:cubicBezTo>
                    <a:pt x="462" y="103"/>
                    <a:pt x="353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5712;p93"/>
            <p:cNvSpPr/>
            <p:nvPr/>
          </p:nvSpPr>
          <p:spPr>
            <a:xfrm>
              <a:off x="4772862" y="2488261"/>
              <a:ext cx="51253" cy="259336"/>
            </a:xfrm>
            <a:custGeom>
              <a:avLst/>
              <a:gdLst/>
              <a:ahLst/>
              <a:cxnLst/>
              <a:rect l="l" t="t" r="r" b="b"/>
              <a:pathLst>
                <a:path w="1954" h="9887" extrusionOk="0">
                  <a:moveTo>
                    <a:pt x="1954" y="1"/>
                  </a:moveTo>
                  <a:cubicBezTo>
                    <a:pt x="1560" y="69"/>
                    <a:pt x="1167" y="184"/>
                    <a:pt x="794" y="340"/>
                  </a:cubicBezTo>
                  <a:cubicBezTo>
                    <a:pt x="299" y="1642"/>
                    <a:pt x="1" y="3222"/>
                    <a:pt x="1" y="4944"/>
                  </a:cubicBezTo>
                  <a:cubicBezTo>
                    <a:pt x="1" y="6659"/>
                    <a:pt x="299" y="8246"/>
                    <a:pt x="794" y="9548"/>
                  </a:cubicBezTo>
                  <a:cubicBezTo>
                    <a:pt x="1167" y="9704"/>
                    <a:pt x="1560" y="9812"/>
                    <a:pt x="1954" y="9887"/>
                  </a:cubicBezTo>
                  <a:cubicBezTo>
                    <a:pt x="1628" y="8497"/>
                    <a:pt x="1432" y="6795"/>
                    <a:pt x="1432" y="4944"/>
                  </a:cubicBezTo>
                  <a:cubicBezTo>
                    <a:pt x="1432" y="3100"/>
                    <a:pt x="1628" y="1391"/>
                    <a:pt x="1954" y="1"/>
                  </a:cubicBezTo>
                  <a:close/>
                </a:path>
              </a:pathLst>
            </a:custGeom>
            <a:solidFill>
              <a:srgbClr val="7F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5713;p93"/>
            <p:cNvSpPr/>
            <p:nvPr/>
          </p:nvSpPr>
          <p:spPr>
            <a:xfrm>
              <a:off x="4772862" y="2606900"/>
              <a:ext cx="51253" cy="140698"/>
            </a:xfrm>
            <a:custGeom>
              <a:avLst/>
              <a:gdLst/>
              <a:ahLst/>
              <a:cxnLst/>
              <a:rect l="l" t="t" r="r" b="b"/>
              <a:pathLst>
                <a:path w="1954" h="5364" extrusionOk="0">
                  <a:moveTo>
                    <a:pt x="8" y="0"/>
                  </a:moveTo>
                  <a:cubicBezTo>
                    <a:pt x="8" y="143"/>
                    <a:pt x="1" y="278"/>
                    <a:pt x="1" y="428"/>
                  </a:cubicBezTo>
                  <a:cubicBezTo>
                    <a:pt x="1" y="2143"/>
                    <a:pt x="299" y="3730"/>
                    <a:pt x="794" y="5025"/>
                  </a:cubicBezTo>
                  <a:cubicBezTo>
                    <a:pt x="1167" y="5188"/>
                    <a:pt x="1560" y="5296"/>
                    <a:pt x="1954" y="5364"/>
                  </a:cubicBezTo>
                  <a:cubicBezTo>
                    <a:pt x="1737" y="4401"/>
                    <a:pt x="1587" y="3418"/>
                    <a:pt x="1513" y="2428"/>
                  </a:cubicBezTo>
                  <a:cubicBezTo>
                    <a:pt x="862" y="1716"/>
                    <a:pt x="353" y="895"/>
                    <a:pt x="8" y="0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5714;p93"/>
            <p:cNvSpPr/>
            <p:nvPr/>
          </p:nvSpPr>
          <p:spPr>
            <a:xfrm>
              <a:off x="4847381" y="2485769"/>
              <a:ext cx="47529" cy="264503"/>
            </a:xfrm>
            <a:custGeom>
              <a:avLst/>
              <a:gdLst/>
              <a:ahLst/>
              <a:cxnLst/>
              <a:rect l="l" t="t" r="r" b="b"/>
              <a:pathLst>
                <a:path w="1812" h="10084" extrusionOk="0">
                  <a:moveTo>
                    <a:pt x="584" y="1"/>
                  </a:moveTo>
                  <a:cubicBezTo>
                    <a:pt x="218" y="1371"/>
                    <a:pt x="1" y="3127"/>
                    <a:pt x="1" y="5039"/>
                  </a:cubicBezTo>
                  <a:cubicBezTo>
                    <a:pt x="1" y="6958"/>
                    <a:pt x="218" y="8707"/>
                    <a:pt x="584" y="10084"/>
                  </a:cubicBezTo>
                  <a:cubicBezTo>
                    <a:pt x="998" y="10063"/>
                    <a:pt x="1411" y="9995"/>
                    <a:pt x="1811" y="9880"/>
                  </a:cubicBezTo>
                  <a:cubicBezTo>
                    <a:pt x="1513" y="8558"/>
                    <a:pt x="1337" y="6876"/>
                    <a:pt x="1337" y="5039"/>
                  </a:cubicBezTo>
                  <a:cubicBezTo>
                    <a:pt x="1337" y="3201"/>
                    <a:pt x="1513" y="1520"/>
                    <a:pt x="1811" y="198"/>
                  </a:cubicBezTo>
                  <a:cubicBezTo>
                    <a:pt x="1411" y="82"/>
                    <a:pt x="998" y="14"/>
                    <a:pt x="584" y="1"/>
                  </a:cubicBezTo>
                  <a:close/>
                </a:path>
              </a:pathLst>
            </a:custGeom>
            <a:solidFill>
              <a:srgbClr val="7F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5715;p93"/>
            <p:cNvSpPr/>
            <p:nvPr/>
          </p:nvSpPr>
          <p:spPr>
            <a:xfrm>
              <a:off x="4853440" y="2704528"/>
              <a:ext cx="41470" cy="45745"/>
            </a:xfrm>
            <a:custGeom>
              <a:avLst/>
              <a:gdLst/>
              <a:ahLst/>
              <a:cxnLst/>
              <a:rect l="l" t="t" r="r" b="b"/>
              <a:pathLst>
                <a:path w="1581" h="1744" extrusionOk="0">
                  <a:moveTo>
                    <a:pt x="0" y="1"/>
                  </a:moveTo>
                  <a:lnTo>
                    <a:pt x="0" y="1"/>
                  </a:lnTo>
                  <a:cubicBezTo>
                    <a:pt x="82" y="584"/>
                    <a:pt x="204" y="1167"/>
                    <a:pt x="353" y="1744"/>
                  </a:cubicBezTo>
                  <a:cubicBezTo>
                    <a:pt x="767" y="1723"/>
                    <a:pt x="1180" y="1655"/>
                    <a:pt x="1580" y="1540"/>
                  </a:cubicBezTo>
                  <a:cubicBezTo>
                    <a:pt x="1519" y="1269"/>
                    <a:pt x="1465" y="984"/>
                    <a:pt x="1418" y="693"/>
                  </a:cubicBezTo>
                  <a:cubicBezTo>
                    <a:pt x="923" y="510"/>
                    <a:pt x="448" y="279"/>
                    <a:pt x="0" y="1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5716;p93"/>
            <p:cNvSpPr/>
            <p:nvPr/>
          </p:nvSpPr>
          <p:spPr>
            <a:xfrm>
              <a:off x="4915868" y="2510845"/>
              <a:ext cx="46611" cy="214168"/>
            </a:xfrm>
            <a:custGeom>
              <a:avLst/>
              <a:gdLst/>
              <a:ahLst/>
              <a:cxnLst/>
              <a:rect l="l" t="t" r="r" b="b"/>
              <a:pathLst>
                <a:path w="1777" h="8165" extrusionOk="0">
                  <a:moveTo>
                    <a:pt x="740" y="1"/>
                  </a:moveTo>
                  <a:cubicBezTo>
                    <a:pt x="0" y="2672"/>
                    <a:pt x="0" y="5493"/>
                    <a:pt x="740" y="8165"/>
                  </a:cubicBezTo>
                  <a:cubicBezTo>
                    <a:pt x="1133" y="7887"/>
                    <a:pt x="1479" y="7554"/>
                    <a:pt x="1777" y="7175"/>
                  </a:cubicBezTo>
                  <a:cubicBezTo>
                    <a:pt x="1289" y="5141"/>
                    <a:pt x="1289" y="3025"/>
                    <a:pt x="1777" y="998"/>
                  </a:cubicBezTo>
                  <a:cubicBezTo>
                    <a:pt x="1479" y="618"/>
                    <a:pt x="1133" y="279"/>
                    <a:pt x="740" y="1"/>
                  </a:cubicBezTo>
                  <a:close/>
                </a:path>
              </a:pathLst>
            </a:custGeom>
            <a:solidFill>
              <a:srgbClr val="7F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PROBLEM</a:t>
            </a:r>
            <a:endParaRPr sz="3200" dirty="0"/>
          </a:p>
        </p:txBody>
      </p:sp>
      <p:cxnSp>
        <p:nvCxnSpPr>
          <p:cNvPr id="286" name="Google Shape;286;p46"/>
          <p:cNvCxnSpPr/>
          <p:nvPr/>
        </p:nvCxnSpPr>
        <p:spPr>
          <a:xfrm>
            <a:off x="2873338" y="1521113"/>
            <a:ext cx="454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46"/>
          <p:cNvSpPr/>
          <p:nvPr/>
        </p:nvSpPr>
        <p:spPr>
          <a:xfrm rot="10800000">
            <a:off x="4019038" y="1521113"/>
            <a:ext cx="2253900" cy="3115500"/>
          </a:xfrm>
          <a:prstGeom prst="round2SameRect">
            <a:avLst>
              <a:gd name="adj1" fmla="val 49538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46"/>
          <p:cNvGrpSpPr/>
          <p:nvPr/>
        </p:nvGrpSpPr>
        <p:grpSpPr>
          <a:xfrm>
            <a:off x="3073222" y="919960"/>
            <a:ext cx="945805" cy="601147"/>
            <a:chOff x="2316525" y="801375"/>
            <a:chExt cx="1138975" cy="723925"/>
          </a:xfrm>
        </p:grpSpPr>
        <p:sp>
          <p:nvSpPr>
            <p:cNvPr id="289" name="Google Shape;289;p46"/>
            <p:cNvSpPr/>
            <p:nvPr/>
          </p:nvSpPr>
          <p:spPr>
            <a:xfrm>
              <a:off x="2316525" y="801375"/>
              <a:ext cx="1138975" cy="723925"/>
            </a:xfrm>
            <a:custGeom>
              <a:avLst/>
              <a:gdLst/>
              <a:ahLst/>
              <a:cxnLst/>
              <a:rect l="l" t="t" r="r" b="b"/>
              <a:pathLst>
                <a:path w="45559" h="28957" extrusionOk="0">
                  <a:moveTo>
                    <a:pt x="37004" y="0"/>
                  </a:moveTo>
                  <a:lnTo>
                    <a:pt x="37004" y="10556"/>
                  </a:lnTo>
                  <a:lnTo>
                    <a:pt x="33162" y="10582"/>
                  </a:lnTo>
                  <a:lnTo>
                    <a:pt x="33162" y="6814"/>
                  </a:lnTo>
                  <a:lnTo>
                    <a:pt x="30549" y="6814"/>
                  </a:lnTo>
                  <a:lnTo>
                    <a:pt x="30549" y="13890"/>
                  </a:lnTo>
                  <a:lnTo>
                    <a:pt x="29881" y="13890"/>
                  </a:lnTo>
                  <a:lnTo>
                    <a:pt x="29881" y="11491"/>
                  </a:lnTo>
                  <a:lnTo>
                    <a:pt x="27948" y="8502"/>
                  </a:lnTo>
                  <a:lnTo>
                    <a:pt x="26133" y="8502"/>
                  </a:lnTo>
                  <a:lnTo>
                    <a:pt x="26133" y="6462"/>
                  </a:lnTo>
                  <a:lnTo>
                    <a:pt x="25323" y="6462"/>
                  </a:lnTo>
                  <a:lnTo>
                    <a:pt x="25323" y="8502"/>
                  </a:lnTo>
                  <a:lnTo>
                    <a:pt x="24892" y="8502"/>
                  </a:lnTo>
                  <a:lnTo>
                    <a:pt x="24892" y="6462"/>
                  </a:lnTo>
                  <a:lnTo>
                    <a:pt x="24081" y="6462"/>
                  </a:lnTo>
                  <a:lnTo>
                    <a:pt x="24081" y="8502"/>
                  </a:lnTo>
                  <a:lnTo>
                    <a:pt x="22348" y="8502"/>
                  </a:lnTo>
                  <a:lnTo>
                    <a:pt x="22348" y="351"/>
                  </a:lnTo>
                  <a:lnTo>
                    <a:pt x="15318" y="351"/>
                  </a:lnTo>
                  <a:lnTo>
                    <a:pt x="15318" y="20441"/>
                  </a:lnTo>
                  <a:lnTo>
                    <a:pt x="13974" y="20441"/>
                  </a:lnTo>
                  <a:lnTo>
                    <a:pt x="13974" y="6156"/>
                  </a:lnTo>
                  <a:lnTo>
                    <a:pt x="6554" y="6156"/>
                  </a:lnTo>
                  <a:lnTo>
                    <a:pt x="6554" y="13429"/>
                  </a:lnTo>
                  <a:lnTo>
                    <a:pt x="4517" y="13429"/>
                  </a:lnTo>
                  <a:lnTo>
                    <a:pt x="4517" y="11595"/>
                  </a:lnTo>
                  <a:lnTo>
                    <a:pt x="3787" y="11595"/>
                  </a:lnTo>
                  <a:lnTo>
                    <a:pt x="3787" y="13429"/>
                  </a:lnTo>
                  <a:lnTo>
                    <a:pt x="3399" y="13429"/>
                  </a:lnTo>
                  <a:lnTo>
                    <a:pt x="3399" y="11595"/>
                  </a:lnTo>
                  <a:lnTo>
                    <a:pt x="2669" y="11595"/>
                  </a:lnTo>
                  <a:lnTo>
                    <a:pt x="2669" y="13429"/>
                  </a:lnTo>
                  <a:lnTo>
                    <a:pt x="1037" y="13429"/>
                  </a:lnTo>
                  <a:lnTo>
                    <a:pt x="0" y="15031"/>
                  </a:lnTo>
                  <a:lnTo>
                    <a:pt x="0" y="28957"/>
                  </a:lnTo>
                  <a:lnTo>
                    <a:pt x="45559" y="28957"/>
                  </a:lnTo>
                  <a:lnTo>
                    <a:pt x="45559" y="11333"/>
                  </a:lnTo>
                  <a:lnTo>
                    <a:pt x="44139" y="8634"/>
                  </a:lnTo>
                  <a:lnTo>
                    <a:pt x="441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6"/>
            <p:cNvSpPr/>
            <p:nvPr/>
          </p:nvSpPr>
          <p:spPr>
            <a:xfrm>
              <a:off x="3366600" y="1027250"/>
              <a:ext cx="30725" cy="30700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8" y="1228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6"/>
            <p:cNvSpPr/>
            <p:nvPr/>
          </p:nvSpPr>
          <p:spPr>
            <a:xfrm>
              <a:off x="3366600" y="964375"/>
              <a:ext cx="30725" cy="30725"/>
            </a:xfrm>
            <a:custGeom>
              <a:avLst/>
              <a:gdLst/>
              <a:ahLst/>
              <a:cxnLst/>
              <a:rect l="l" t="t" r="r" b="b"/>
              <a:pathLst>
                <a:path w="1229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1228" y="1229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6"/>
            <p:cNvSpPr/>
            <p:nvPr/>
          </p:nvSpPr>
          <p:spPr>
            <a:xfrm>
              <a:off x="3366600" y="901525"/>
              <a:ext cx="30725" cy="30700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8" y="1228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3366600" y="838650"/>
              <a:ext cx="30725" cy="30700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8" y="1228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6"/>
            <p:cNvSpPr/>
            <p:nvPr/>
          </p:nvSpPr>
          <p:spPr>
            <a:xfrm>
              <a:off x="3316900" y="1027250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30" y="1228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6"/>
            <p:cNvSpPr/>
            <p:nvPr/>
          </p:nvSpPr>
          <p:spPr>
            <a:xfrm>
              <a:off x="3316900" y="964375"/>
              <a:ext cx="30750" cy="30725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1230" y="1229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6"/>
            <p:cNvSpPr/>
            <p:nvPr/>
          </p:nvSpPr>
          <p:spPr>
            <a:xfrm>
              <a:off x="3316900" y="901525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30" y="1228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6"/>
            <p:cNvSpPr/>
            <p:nvPr/>
          </p:nvSpPr>
          <p:spPr>
            <a:xfrm>
              <a:off x="3316900" y="838650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30" y="1228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6"/>
            <p:cNvSpPr/>
            <p:nvPr/>
          </p:nvSpPr>
          <p:spPr>
            <a:xfrm>
              <a:off x="3267200" y="1027250"/>
              <a:ext cx="30725" cy="30700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8" y="1228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6"/>
            <p:cNvSpPr/>
            <p:nvPr/>
          </p:nvSpPr>
          <p:spPr>
            <a:xfrm>
              <a:off x="3267200" y="964375"/>
              <a:ext cx="30725" cy="30725"/>
            </a:xfrm>
            <a:custGeom>
              <a:avLst/>
              <a:gdLst/>
              <a:ahLst/>
              <a:cxnLst/>
              <a:rect l="l" t="t" r="r" b="b"/>
              <a:pathLst>
                <a:path w="1229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1228" y="1229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6"/>
            <p:cNvSpPr/>
            <p:nvPr/>
          </p:nvSpPr>
          <p:spPr>
            <a:xfrm>
              <a:off x="3267200" y="901525"/>
              <a:ext cx="30725" cy="30700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8" y="1228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6"/>
            <p:cNvSpPr/>
            <p:nvPr/>
          </p:nvSpPr>
          <p:spPr>
            <a:xfrm>
              <a:off x="3267200" y="838650"/>
              <a:ext cx="30725" cy="30700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8" y="1228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6"/>
            <p:cNvSpPr/>
            <p:nvPr/>
          </p:nvSpPr>
          <p:spPr>
            <a:xfrm>
              <a:off x="3202900" y="1319600"/>
              <a:ext cx="30725" cy="30725"/>
            </a:xfrm>
            <a:custGeom>
              <a:avLst/>
              <a:gdLst/>
              <a:ahLst/>
              <a:cxnLst/>
              <a:rect l="l" t="t" r="r" b="b"/>
              <a:pathLst>
                <a:path w="1229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1229" y="1228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6"/>
            <p:cNvSpPr/>
            <p:nvPr/>
          </p:nvSpPr>
          <p:spPr>
            <a:xfrm>
              <a:off x="3202900" y="1193875"/>
              <a:ext cx="30725" cy="30725"/>
            </a:xfrm>
            <a:custGeom>
              <a:avLst/>
              <a:gdLst/>
              <a:ahLst/>
              <a:cxnLst/>
              <a:rect l="l" t="t" r="r" b="b"/>
              <a:pathLst>
                <a:path w="1229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1229" y="1228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6"/>
            <p:cNvSpPr/>
            <p:nvPr/>
          </p:nvSpPr>
          <p:spPr>
            <a:xfrm>
              <a:off x="3202900" y="1131025"/>
              <a:ext cx="30725" cy="30750"/>
            </a:xfrm>
            <a:custGeom>
              <a:avLst/>
              <a:gdLst/>
              <a:ahLst/>
              <a:cxnLst/>
              <a:rect l="l" t="t" r="r" b="b"/>
              <a:pathLst>
                <a:path w="1229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1229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6"/>
            <p:cNvSpPr/>
            <p:nvPr/>
          </p:nvSpPr>
          <p:spPr>
            <a:xfrm>
              <a:off x="3153175" y="1256725"/>
              <a:ext cx="30725" cy="30775"/>
            </a:xfrm>
            <a:custGeom>
              <a:avLst/>
              <a:gdLst/>
              <a:ahLst/>
              <a:cxnLst/>
              <a:rect l="l" t="t" r="r" b="b"/>
              <a:pathLst>
                <a:path w="1229" h="1231" extrusionOk="0">
                  <a:moveTo>
                    <a:pt x="0" y="1"/>
                  </a:moveTo>
                  <a:lnTo>
                    <a:pt x="0" y="1230"/>
                  </a:lnTo>
                  <a:lnTo>
                    <a:pt x="1229" y="1230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6"/>
            <p:cNvSpPr/>
            <p:nvPr/>
          </p:nvSpPr>
          <p:spPr>
            <a:xfrm>
              <a:off x="3153175" y="1131025"/>
              <a:ext cx="30725" cy="30750"/>
            </a:xfrm>
            <a:custGeom>
              <a:avLst/>
              <a:gdLst/>
              <a:ahLst/>
              <a:cxnLst/>
              <a:rect l="l" t="t" r="r" b="b"/>
              <a:pathLst>
                <a:path w="1229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1229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3103475" y="1193875"/>
              <a:ext cx="30750" cy="30725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1230" y="122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3103475" y="1131025"/>
              <a:ext cx="30750" cy="30750"/>
            </a:xfrm>
            <a:custGeom>
              <a:avLst/>
              <a:gdLst/>
              <a:ahLst/>
              <a:cxnLst/>
              <a:rect l="l" t="t" r="r" b="b"/>
              <a:pathLst>
                <a:path w="1230" h="1230" extrusionOk="0">
                  <a:moveTo>
                    <a:pt x="0" y="1"/>
                  </a:moveTo>
                  <a:lnTo>
                    <a:pt x="0" y="1229"/>
                  </a:lnTo>
                  <a:lnTo>
                    <a:pt x="1230" y="122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2988250" y="1309375"/>
              <a:ext cx="30725" cy="30700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2988250" y="1183675"/>
              <a:ext cx="30725" cy="30700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0" y="1"/>
                  </a:moveTo>
                  <a:lnTo>
                    <a:pt x="0" y="1227"/>
                  </a:lnTo>
                  <a:lnTo>
                    <a:pt x="1229" y="1227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2988250" y="1120800"/>
              <a:ext cx="30725" cy="30725"/>
            </a:xfrm>
            <a:custGeom>
              <a:avLst/>
              <a:gdLst/>
              <a:ahLst/>
              <a:cxnLst/>
              <a:rect l="l" t="t" r="r" b="b"/>
              <a:pathLst>
                <a:path w="1229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1229" y="1228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2938550" y="1309375"/>
              <a:ext cx="30725" cy="30700"/>
            </a:xfrm>
            <a:custGeom>
              <a:avLst/>
              <a:gdLst/>
              <a:ahLst/>
              <a:cxnLst/>
              <a:rect l="l" t="t" r="r" b="b"/>
              <a:pathLst>
                <a:path w="1229" h="1228" extrusionOk="0">
                  <a:moveTo>
                    <a:pt x="0" y="0"/>
                  </a:moveTo>
                  <a:lnTo>
                    <a:pt x="0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2938550" y="1120800"/>
              <a:ext cx="30725" cy="30725"/>
            </a:xfrm>
            <a:custGeom>
              <a:avLst/>
              <a:gdLst/>
              <a:ahLst/>
              <a:cxnLst/>
              <a:rect l="l" t="t" r="r" b="b"/>
              <a:pathLst>
                <a:path w="1229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1229" y="1228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2888800" y="1246525"/>
              <a:ext cx="30750" cy="30725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1" y="1"/>
                  </a:moveTo>
                  <a:lnTo>
                    <a:pt x="1" y="1228"/>
                  </a:lnTo>
                  <a:lnTo>
                    <a:pt x="1230" y="122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2888800" y="1183675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1"/>
                  </a:moveTo>
                  <a:lnTo>
                    <a:pt x="1" y="1227"/>
                  </a:lnTo>
                  <a:lnTo>
                    <a:pt x="1230" y="1227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2816725" y="1049900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2816725" y="987025"/>
              <a:ext cx="30750" cy="30725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1229" y="1229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2816725" y="924175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2816725" y="861300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2767025" y="1049900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2767025" y="987025"/>
              <a:ext cx="30750" cy="30725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1229" y="1229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767025" y="924175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2767025" y="861300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2717325" y="1049900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2717325" y="987025"/>
              <a:ext cx="30750" cy="30725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1" y="0"/>
                  </a:moveTo>
                  <a:lnTo>
                    <a:pt x="1" y="1229"/>
                  </a:lnTo>
                  <a:lnTo>
                    <a:pt x="1229" y="1229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2717325" y="924175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2717325" y="861300"/>
              <a:ext cx="30750" cy="30700"/>
            </a:xfrm>
            <a:custGeom>
              <a:avLst/>
              <a:gdLst/>
              <a:ahLst/>
              <a:cxnLst/>
              <a:rect l="l" t="t" r="r" b="b"/>
              <a:pathLst>
                <a:path w="1230" h="1228" extrusionOk="0">
                  <a:moveTo>
                    <a:pt x="1" y="0"/>
                  </a:moveTo>
                  <a:lnTo>
                    <a:pt x="1" y="1228"/>
                  </a:lnTo>
                  <a:lnTo>
                    <a:pt x="1229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610925" y="981150"/>
              <a:ext cx="21250" cy="445075"/>
            </a:xfrm>
            <a:custGeom>
              <a:avLst/>
              <a:gdLst/>
              <a:ahLst/>
              <a:cxnLst/>
              <a:rect l="l" t="t" r="r" b="b"/>
              <a:pathLst>
                <a:path w="850" h="17803" extrusionOk="0">
                  <a:moveTo>
                    <a:pt x="1" y="1"/>
                  </a:moveTo>
                  <a:lnTo>
                    <a:pt x="1" y="17803"/>
                  </a:lnTo>
                  <a:lnTo>
                    <a:pt x="849" y="17803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2562225" y="981150"/>
              <a:ext cx="21225" cy="445075"/>
            </a:xfrm>
            <a:custGeom>
              <a:avLst/>
              <a:gdLst/>
              <a:ahLst/>
              <a:cxnLst/>
              <a:rect l="l" t="t" r="r" b="b"/>
              <a:pathLst>
                <a:path w="849" h="17803" extrusionOk="0">
                  <a:moveTo>
                    <a:pt x="1" y="1"/>
                  </a:moveTo>
                  <a:lnTo>
                    <a:pt x="1" y="17803"/>
                  </a:lnTo>
                  <a:lnTo>
                    <a:pt x="849" y="17803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2515675" y="981150"/>
              <a:ext cx="21225" cy="445075"/>
            </a:xfrm>
            <a:custGeom>
              <a:avLst/>
              <a:gdLst/>
              <a:ahLst/>
              <a:cxnLst/>
              <a:rect l="l" t="t" r="r" b="b"/>
              <a:pathLst>
                <a:path w="849" h="17803" extrusionOk="0">
                  <a:moveTo>
                    <a:pt x="1" y="1"/>
                  </a:moveTo>
                  <a:lnTo>
                    <a:pt x="1" y="17803"/>
                  </a:lnTo>
                  <a:lnTo>
                    <a:pt x="848" y="17803"/>
                  </a:lnTo>
                  <a:lnTo>
                    <a:pt x="848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2443750" y="1411425"/>
              <a:ext cx="30750" cy="30775"/>
            </a:xfrm>
            <a:custGeom>
              <a:avLst/>
              <a:gdLst/>
              <a:ahLst/>
              <a:cxnLst/>
              <a:rect l="l" t="t" r="r" b="b"/>
              <a:pathLst>
                <a:path w="1230" h="1231" extrusionOk="0">
                  <a:moveTo>
                    <a:pt x="1" y="1"/>
                  </a:moveTo>
                  <a:lnTo>
                    <a:pt x="1" y="1230"/>
                  </a:lnTo>
                  <a:lnTo>
                    <a:pt x="1230" y="1230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2443750" y="1348575"/>
              <a:ext cx="30750" cy="30750"/>
            </a:xfrm>
            <a:custGeom>
              <a:avLst/>
              <a:gdLst/>
              <a:ahLst/>
              <a:cxnLst/>
              <a:rect l="l" t="t" r="r" b="b"/>
              <a:pathLst>
                <a:path w="1230" h="1230" extrusionOk="0">
                  <a:moveTo>
                    <a:pt x="1" y="1"/>
                  </a:moveTo>
                  <a:lnTo>
                    <a:pt x="1" y="1229"/>
                  </a:lnTo>
                  <a:lnTo>
                    <a:pt x="1230" y="122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2443750" y="1285725"/>
              <a:ext cx="30750" cy="30725"/>
            </a:xfrm>
            <a:custGeom>
              <a:avLst/>
              <a:gdLst/>
              <a:ahLst/>
              <a:cxnLst/>
              <a:rect l="l" t="t" r="r" b="b"/>
              <a:pathLst>
                <a:path w="1230" h="1229" extrusionOk="0">
                  <a:moveTo>
                    <a:pt x="1" y="1"/>
                  </a:moveTo>
                  <a:lnTo>
                    <a:pt x="1" y="1228"/>
                  </a:lnTo>
                  <a:lnTo>
                    <a:pt x="1230" y="122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2394050" y="1222850"/>
              <a:ext cx="30725" cy="30725"/>
            </a:xfrm>
            <a:custGeom>
              <a:avLst/>
              <a:gdLst/>
              <a:ahLst/>
              <a:cxnLst/>
              <a:rect l="l" t="t" r="r" b="b"/>
              <a:pathLst>
                <a:path w="1229" h="1229" extrusionOk="0">
                  <a:moveTo>
                    <a:pt x="1" y="1"/>
                  </a:moveTo>
                  <a:lnTo>
                    <a:pt x="1" y="1228"/>
                  </a:lnTo>
                  <a:lnTo>
                    <a:pt x="1228" y="1228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2344350" y="1348575"/>
              <a:ext cx="30725" cy="30750"/>
            </a:xfrm>
            <a:custGeom>
              <a:avLst/>
              <a:gdLst/>
              <a:ahLst/>
              <a:cxnLst/>
              <a:rect l="l" t="t" r="r" b="b"/>
              <a:pathLst>
                <a:path w="1229" h="1230" extrusionOk="0">
                  <a:moveTo>
                    <a:pt x="1" y="1"/>
                  </a:moveTo>
                  <a:lnTo>
                    <a:pt x="1" y="1229"/>
                  </a:lnTo>
                  <a:lnTo>
                    <a:pt x="1228" y="1229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2344350" y="1222850"/>
              <a:ext cx="30725" cy="30725"/>
            </a:xfrm>
            <a:custGeom>
              <a:avLst/>
              <a:gdLst/>
              <a:ahLst/>
              <a:cxnLst/>
              <a:rect l="l" t="t" r="r" b="b"/>
              <a:pathLst>
                <a:path w="1229" h="1229" extrusionOk="0">
                  <a:moveTo>
                    <a:pt x="1" y="1"/>
                  </a:moveTo>
                  <a:lnTo>
                    <a:pt x="1" y="1228"/>
                  </a:lnTo>
                  <a:lnTo>
                    <a:pt x="1228" y="1228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5B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46"/>
          <p:cNvGrpSpPr/>
          <p:nvPr/>
        </p:nvGrpSpPr>
        <p:grpSpPr>
          <a:xfrm>
            <a:off x="5821758" y="565748"/>
            <a:ext cx="1080650" cy="955355"/>
            <a:chOff x="3012475" y="238100"/>
            <a:chExt cx="1358625" cy="1201100"/>
          </a:xfrm>
        </p:grpSpPr>
        <p:sp>
          <p:nvSpPr>
            <p:cNvPr id="338" name="Google Shape;338;p46"/>
            <p:cNvSpPr/>
            <p:nvPr/>
          </p:nvSpPr>
          <p:spPr>
            <a:xfrm>
              <a:off x="3012475" y="434450"/>
              <a:ext cx="680325" cy="313625"/>
            </a:xfrm>
            <a:custGeom>
              <a:avLst/>
              <a:gdLst/>
              <a:ahLst/>
              <a:cxnLst/>
              <a:rect l="l" t="t" r="r" b="b"/>
              <a:pathLst>
                <a:path w="27213" h="12545" extrusionOk="0">
                  <a:moveTo>
                    <a:pt x="7229" y="1"/>
                  </a:moveTo>
                  <a:cubicBezTo>
                    <a:pt x="7184" y="1"/>
                    <a:pt x="7139" y="2"/>
                    <a:pt x="7093" y="6"/>
                  </a:cubicBezTo>
                  <a:cubicBezTo>
                    <a:pt x="6391" y="62"/>
                    <a:pt x="5810" y="503"/>
                    <a:pt x="5324" y="975"/>
                  </a:cubicBezTo>
                  <a:cubicBezTo>
                    <a:pt x="5071" y="1221"/>
                    <a:pt x="4835" y="1480"/>
                    <a:pt x="4573" y="1715"/>
                  </a:cubicBezTo>
                  <a:cubicBezTo>
                    <a:pt x="4322" y="1940"/>
                    <a:pt x="3937" y="1856"/>
                    <a:pt x="3626" y="1905"/>
                  </a:cubicBezTo>
                  <a:cubicBezTo>
                    <a:pt x="2411" y="2102"/>
                    <a:pt x="1277" y="2675"/>
                    <a:pt x="643" y="3767"/>
                  </a:cubicBezTo>
                  <a:cubicBezTo>
                    <a:pt x="0" y="4872"/>
                    <a:pt x="207" y="6229"/>
                    <a:pt x="949" y="7209"/>
                  </a:cubicBezTo>
                  <a:cubicBezTo>
                    <a:pt x="1763" y="8282"/>
                    <a:pt x="2748" y="8947"/>
                    <a:pt x="4098" y="9085"/>
                  </a:cubicBezTo>
                  <a:cubicBezTo>
                    <a:pt x="4323" y="9108"/>
                    <a:pt x="4548" y="9118"/>
                    <a:pt x="4774" y="9118"/>
                  </a:cubicBezTo>
                  <a:cubicBezTo>
                    <a:pt x="5918" y="9118"/>
                    <a:pt x="7076" y="8858"/>
                    <a:pt x="8199" y="8716"/>
                  </a:cubicBezTo>
                  <a:cubicBezTo>
                    <a:pt x="8209" y="8715"/>
                    <a:pt x="8219" y="8714"/>
                    <a:pt x="8229" y="8714"/>
                  </a:cubicBezTo>
                  <a:cubicBezTo>
                    <a:pt x="8439" y="8714"/>
                    <a:pt x="8579" y="8999"/>
                    <a:pt x="8698" y="9148"/>
                  </a:cubicBezTo>
                  <a:cubicBezTo>
                    <a:pt x="8880" y="9379"/>
                    <a:pt x="9196" y="9562"/>
                    <a:pt x="9454" y="9689"/>
                  </a:cubicBezTo>
                  <a:cubicBezTo>
                    <a:pt x="10111" y="10011"/>
                    <a:pt x="10752" y="10240"/>
                    <a:pt x="11490" y="10240"/>
                  </a:cubicBezTo>
                  <a:cubicBezTo>
                    <a:pt x="11493" y="10240"/>
                    <a:pt x="11497" y="10240"/>
                    <a:pt x="11500" y="10240"/>
                  </a:cubicBezTo>
                  <a:cubicBezTo>
                    <a:pt x="12116" y="10239"/>
                    <a:pt x="12663" y="10088"/>
                    <a:pt x="13252" y="9934"/>
                  </a:cubicBezTo>
                  <a:cubicBezTo>
                    <a:pt x="13941" y="9754"/>
                    <a:pt x="14515" y="9245"/>
                    <a:pt x="15172" y="8987"/>
                  </a:cubicBezTo>
                  <a:cubicBezTo>
                    <a:pt x="15325" y="8926"/>
                    <a:pt x="15453" y="8887"/>
                    <a:pt x="15573" y="8887"/>
                  </a:cubicBezTo>
                  <a:cubicBezTo>
                    <a:pt x="15716" y="8887"/>
                    <a:pt x="15847" y="8942"/>
                    <a:pt x="15994" y="9080"/>
                  </a:cubicBezTo>
                  <a:cubicBezTo>
                    <a:pt x="16228" y="9297"/>
                    <a:pt x="16442" y="9480"/>
                    <a:pt x="16723" y="9635"/>
                  </a:cubicBezTo>
                  <a:cubicBezTo>
                    <a:pt x="17244" y="9924"/>
                    <a:pt x="17853" y="10043"/>
                    <a:pt x="18447" y="10043"/>
                  </a:cubicBezTo>
                  <a:cubicBezTo>
                    <a:pt x="18511" y="10043"/>
                    <a:pt x="18575" y="10042"/>
                    <a:pt x="18639" y="10039"/>
                  </a:cubicBezTo>
                  <a:cubicBezTo>
                    <a:pt x="18643" y="10039"/>
                    <a:pt x="18647" y="10039"/>
                    <a:pt x="18650" y="10039"/>
                  </a:cubicBezTo>
                  <a:cubicBezTo>
                    <a:pt x="18942" y="10039"/>
                    <a:pt x="19263" y="10558"/>
                    <a:pt x="19974" y="10630"/>
                  </a:cubicBezTo>
                  <a:cubicBezTo>
                    <a:pt x="20020" y="10635"/>
                    <a:pt x="20066" y="10637"/>
                    <a:pt x="20110" y="10637"/>
                  </a:cubicBezTo>
                  <a:cubicBezTo>
                    <a:pt x="20741" y="10637"/>
                    <a:pt x="21076" y="10179"/>
                    <a:pt x="21076" y="10179"/>
                  </a:cubicBezTo>
                  <a:cubicBezTo>
                    <a:pt x="21076" y="10179"/>
                    <a:pt x="21560" y="10847"/>
                    <a:pt x="22208" y="11207"/>
                  </a:cubicBezTo>
                  <a:cubicBezTo>
                    <a:pt x="22857" y="11567"/>
                    <a:pt x="23939" y="11711"/>
                    <a:pt x="23939" y="11711"/>
                  </a:cubicBezTo>
                  <a:cubicBezTo>
                    <a:pt x="23939" y="11711"/>
                    <a:pt x="24077" y="12145"/>
                    <a:pt x="24157" y="12544"/>
                  </a:cubicBezTo>
                  <a:lnTo>
                    <a:pt x="27137" y="12544"/>
                  </a:lnTo>
                  <a:cubicBezTo>
                    <a:pt x="27212" y="12004"/>
                    <a:pt x="27203" y="11185"/>
                    <a:pt x="26775" y="10246"/>
                  </a:cubicBezTo>
                  <a:cubicBezTo>
                    <a:pt x="26620" y="9910"/>
                    <a:pt x="26812" y="9370"/>
                    <a:pt x="26786" y="8998"/>
                  </a:cubicBezTo>
                  <a:cubicBezTo>
                    <a:pt x="26732" y="8230"/>
                    <a:pt x="26311" y="7717"/>
                    <a:pt x="25745" y="7313"/>
                  </a:cubicBezTo>
                  <a:cubicBezTo>
                    <a:pt x="25795" y="7193"/>
                    <a:pt x="25849" y="7070"/>
                    <a:pt x="25894" y="6952"/>
                  </a:cubicBezTo>
                  <a:cubicBezTo>
                    <a:pt x="25991" y="6682"/>
                    <a:pt x="25850" y="6263"/>
                    <a:pt x="25748" y="6016"/>
                  </a:cubicBezTo>
                  <a:cubicBezTo>
                    <a:pt x="25484" y="5373"/>
                    <a:pt x="24805" y="5042"/>
                    <a:pt x="24198" y="4796"/>
                  </a:cubicBezTo>
                  <a:cubicBezTo>
                    <a:pt x="23928" y="4687"/>
                    <a:pt x="23646" y="4612"/>
                    <a:pt x="23358" y="4573"/>
                  </a:cubicBezTo>
                  <a:cubicBezTo>
                    <a:pt x="23312" y="4567"/>
                    <a:pt x="23269" y="4564"/>
                    <a:pt x="23228" y="4564"/>
                  </a:cubicBezTo>
                  <a:cubicBezTo>
                    <a:pt x="23137" y="4564"/>
                    <a:pt x="23052" y="4577"/>
                    <a:pt x="22952" y="4591"/>
                  </a:cubicBezTo>
                  <a:lnTo>
                    <a:pt x="22920" y="4597"/>
                  </a:lnTo>
                  <a:cubicBezTo>
                    <a:pt x="22887" y="4332"/>
                    <a:pt x="22968" y="4050"/>
                    <a:pt x="22927" y="3788"/>
                  </a:cubicBezTo>
                  <a:cubicBezTo>
                    <a:pt x="22866" y="3402"/>
                    <a:pt x="22637" y="3080"/>
                    <a:pt x="22411" y="2767"/>
                  </a:cubicBezTo>
                  <a:cubicBezTo>
                    <a:pt x="21666" y="1735"/>
                    <a:pt x="20451" y="1191"/>
                    <a:pt x="19213" y="1062"/>
                  </a:cubicBezTo>
                  <a:cubicBezTo>
                    <a:pt x="19087" y="1049"/>
                    <a:pt x="18958" y="1043"/>
                    <a:pt x="18828" y="1043"/>
                  </a:cubicBezTo>
                  <a:cubicBezTo>
                    <a:pt x="18324" y="1043"/>
                    <a:pt x="17801" y="1131"/>
                    <a:pt x="17318" y="1211"/>
                  </a:cubicBezTo>
                  <a:cubicBezTo>
                    <a:pt x="17067" y="1252"/>
                    <a:pt x="16850" y="1297"/>
                    <a:pt x="16621" y="1297"/>
                  </a:cubicBezTo>
                  <a:cubicBezTo>
                    <a:pt x="16497" y="1297"/>
                    <a:pt x="16369" y="1284"/>
                    <a:pt x="16231" y="1249"/>
                  </a:cubicBezTo>
                  <a:cubicBezTo>
                    <a:pt x="15918" y="1171"/>
                    <a:pt x="15624" y="871"/>
                    <a:pt x="15329" y="735"/>
                  </a:cubicBezTo>
                  <a:cubicBezTo>
                    <a:pt x="14836" y="508"/>
                    <a:pt x="14305" y="417"/>
                    <a:pt x="13766" y="417"/>
                  </a:cubicBezTo>
                  <a:cubicBezTo>
                    <a:pt x="12793" y="417"/>
                    <a:pt x="11791" y="712"/>
                    <a:pt x="10919" y="1032"/>
                  </a:cubicBezTo>
                  <a:cubicBezTo>
                    <a:pt x="10643" y="1133"/>
                    <a:pt x="10403" y="1183"/>
                    <a:pt x="10176" y="1183"/>
                  </a:cubicBezTo>
                  <a:cubicBezTo>
                    <a:pt x="9818" y="1183"/>
                    <a:pt x="9495" y="1058"/>
                    <a:pt x="9123" y="811"/>
                  </a:cubicBezTo>
                  <a:cubicBezTo>
                    <a:pt x="8547" y="430"/>
                    <a:pt x="7936" y="1"/>
                    <a:pt x="7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3532150" y="238100"/>
              <a:ext cx="695550" cy="406050"/>
            </a:xfrm>
            <a:custGeom>
              <a:avLst/>
              <a:gdLst/>
              <a:ahLst/>
              <a:cxnLst/>
              <a:rect l="l" t="t" r="r" b="b"/>
              <a:pathLst>
                <a:path w="27822" h="16242" extrusionOk="0">
                  <a:moveTo>
                    <a:pt x="7231" y="1"/>
                  </a:moveTo>
                  <a:cubicBezTo>
                    <a:pt x="7186" y="1"/>
                    <a:pt x="7140" y="3"/>
                    <a:pt x="7094" y="6"/>
                  </a:cubicBezTo>
                  <a:cubicBezTo>
                    <a:pt x="6391" y="62"/>
                    <a:pt x="5810" y="503"/>
                    <a:pt x="5324" y="976"/>
                  </a:cubicBezTo>
                  <a:cubicBezTo>
                    <a:pt x="5071" y="1221"/>
                    <a:pt x="4836" y="1480"/>
                    <a:pt x="4573" y="1716"/>
                  </a:cubicBezTo>
                  <a:cubicBezTo>
                    <a:pt x="4323" y="1941"/>
                    <a:pt x="3937" y="1856"/>
                    <a:pt x="3626" y="1905"/>
                  </a:cubicBezTo>
                  <a:cubicBezTo>
                    <a:pt x="2412" y="2103"/>
                    <a:pt x="1278" y="2676"/>
                    <a:pt x="643" y="3767"/>
                  </a:cubicBezTo>
                  <a:cubicBezTo>
                    <a:pt x="1" y="4872"/>
                    <a:pt x="207" y="6230"/>
                    <a:pt x="950" y="7210"/>
                  </a:cubicBezTo>
                  <a:cubicBezTo>
                    <a:pt x="1764" y="8284"/>
                    <a:pt x="2749" y="8947"/>
                    <a:pt x="4100" y="9085"/>
                  </a:cubicBezTo>
                  <a:cubicBezTo>
                    <a:pt x="4324" y="9108"/>
                    <a:pt x="4550" y="9118"/>
                    <a:pt x="4776" y="9118"/>
                  </a:cubicBezTo>
                  <a:cubicBezTo>
                    <a:pt x="5920" y="9118"/>
                    <a:pt x="7077" y="8859"/>
                    <a:pt x="8199" y="8717"/>
                  </a:cubicBezTo>
                  <a:cubicBezTo>
                    <a:pt x="8209" y="8715"/>
                    <a:pt x="8219" y="8715"/>
                    <a:pt x="8229" y="8715"/>
                  </a:cubicBezTo>
                  <a:cubicBezTo>
                    <a:pt x="8439" y="8715"/>
                    <a:pt x="8579" y="8999"/>
                    <a:pt x="8699" y="9148"/>
                  </a:cubicBezTo>
                  <a:cubicBezTo>
                    <a:pt x="8880" y="9380"/>
                    <a:pt x="9196" y="9563"/>
                    <a:pt x="9454" y="9689"/>
                  </a:cubicBezTo>
                  <a:cubicBezTo>
                    <a:pt x="10111" y="10011"/>
                    <a:pt x="10752" y="10241"/>
                    <a:pt x="11490" y="10241"/>
                  </a:cubicBezTo>
                  <a:cubicBezTo>
                    <a:pt x="11493" y="10241"/>
                    <a:pt x="11497" y="10241"/>
                    <a:pt x="11500" y="10241"/>
                  </a:cubicBezTo>
                  <a:cubicBezTo>
                    <a:pt x="12116" y="10240"/>
                    <a:pt x="12663" y="10089"/>
                    <a:pt x="13252" y="9935"/>
                  </a:cubicBezTo>
                  <a:cubicBezTo>
                    <a:pt x="13941" y="9755"/>
                    <a:pt x="14515" y="9246"/>
                    <a:pt x="15172" y="8988"/>
                  </a:cubicBezTo>
                  <a:cubicBezTo>
                    <a:pt x="15326" y="8927"/>
                    <a:pt x="15454" y="8889"/>
                    <a:pt x="15574" y="8889"/>
                  </a:cubicBezTo>
                  <a:cubicBezTo>
                    <a:pt x="15717" y="8889"/>
                    <a:pt x="15847" y="8943"/>
                    <a:pt x="15995" y="9081"/>
                  </a:cubicBezTo>
                  <a:cubicBezTo>
                    <a:pt x="16228" y="9297"/>
                    <a:pt x="16442" y="9480"/>
                    <a:pt x="16723" y="9636"/>
                  </a:cubicBezTo>
                  <a:cubicBezTo>
                    <a:pt x="17244" y="9925"/>
                    <a:pt x="17854" y="10044"/>
                    <a:pt x="18447" y="10044"/>
                  </a:cubicBezTo>
                  <a:cubicBezTo>
                    <a:pt x="18511" y="10044"/>
                    <a:pt x="18575" y="10042"/>
                    <a:pt x="18639" y="10040"/>
                  </a:cubicBezTo>
                  <a:cubicBezTo>
                    <a:pt x="18643" y="10039"/>
                    <a:pt x="18647" y="10039"/>
                    <a:pt x="18651" y="10039"/>
                  </a:cubicBezTo>
                  <a:cubicBezTo>
                    <a:pt x="18942" y="10039"/>
                    <a:pt x="19263" y="10560"/>
                    <a:pt x="19974" y="10631"/>
                  </a:cubicBezTo>
                  <a:cubicBezTo>
                    <a:pt x="20021" y="10636"/>
                    <a:pt x="20066" y="10638"/>
                    <a:pt x="20110" y="10638"/>
                  </a:cubicBezTo>
                  <a:cubicBezTo>
                    <a:pt x="20743" y="10638"/>
                    <a:pt x="21076" y="10180"/>
                    <a:pt x="21076" y="10180"/>
                  </a:cubicBezTo>
                  <a:cubicBezTo>
                    <a:pt x="21076" y="10180"/>
                    <a:pt x="21560" y="10847"/>
                    <a:pt x="22209" y="11208"/>
                  </a:cubicBezTo>
                  <a:cubicBezTo>
                    <a:pt x="22489" y="11364"/>
                    <a:pt x="22941" y="11506"/>
                    <a:pt x="23365" y="11617"/>
                  </a:cubicBezTo>
                  <a:cubicBezTo>
                    <a:pt x="23368" y="11645"/>
                    <a:pt x="23370" y="11671"/>
                    <a:pt x="23375" y="11708"/>
                  </a:cubicBezTo>
                  <a:cubicBezTo>
                    <a:pt x="23437" y="11936"/>
                    <a:pt x="23579" y="12110"/>
                    <a:pt x="23722" y="12290"/>
                  </a:cubicBezTo>
                  <a:cubicBezTo>
                    <a:pt x="23892" y="12505"/>
                    <a:pt x="24120" y="12617"/>
                    <a:pt x="24365" y="12661"/>
                  </a:cubicBezTo>
                  <a:cubicBezTo>
                    <a:pt x="24266" y="13844"/>
                    <a:pt x="24101" y="15955"/>
                    <a:pt x="24158" y="16241"/>
                  </a:cubicBezTo>
                  <a:lnTo>
                    <a:pt x="27137" y="16241"/>
                  </a:lnTo>
                  <a:cubicBezTo>
                    <a:pt x="27193" y="15845"/>
                    <a:pt x="27202" y="13320"/>
                    <a:pt x="27035" y="11628"/>
                  </a:cubicBezTo>
                  <a:cubicBezTo>
                    <a:pt x="27073" y="11596"/>
                    <a:pt x="27112" y="11565"/>
                    <a:pt x="27150" y="11531"/>
                  </a:cubicBezTo>
                  <a:cubicBezTo>
                    <a:pt x="27769" y="10979"/>
                    <a:pt x="27822" y="10099"/>
                    <a:pt x="27716" y="9342"/>
                  </a:cubicBezTo>
                  <a:cubicBezTo>
                    <a:pt x="27600" y="8512"/>
                    <a:pt x="26739" y="7247"/>
                    <a:pt x="25810" y="7154"/>
                  </a:cubicBezTo>
                  <a:cubicBezTo>
                    <a:pt x="25839" y="7088"/>
                    <a:pt x="25869" y="7019"/>
                    <a:pt x="25894" y="6953"/>
                  </a:cubicBezTo>
                  <a:cubicBezTo>
                    <a:pt x="25992" y="6684"/>
                    <a:pt x="25850" y="6264"/>
                    <a:pt x="25748" y="6016"/>
                  </a:cubicBezTo>
                  <a:cubicBezTo>
                    <a:pt x="25485" y="5374"/>
                    <a:pt x="24806" y="5043"/>
                    <a:pt x="24198" y="4796"/>
                  </a:cubicBezTo>
                  <a:cubicBezTo>
                    <a:pt x="23929" y="4688"/>
                    <a:pt x="23647" y="4613"/>
                    <a:pt x="23359" y="4574"/>
                  </a:cubicBezTo>
                  <a:cubicBezTo>
                    <a:pt x="23313" y="4567"/>
                    <a:pt x="23270" y="4565"/>
                    <a:pt x="23228" y="4565"/>
                  </a:cubicBezTo>
                  <a:cubicBezTo>
                    <a:pt x="23137" y="4565"/>
                    <a:pt x="23052" y="4577"/>
                    <a:pt x="22953" y="4592"/>
                  </a:cubicBezTo>
                  <a:lnTo>
                    <a:pt x="22920" y="4597"/>
                  </a:lnTo>
                  <a:cubicBezTo>
                    <a:pt x="22887" y="4334"/>
                    <a:pt x="22969" y="4052"/>
                    <a:pt x="22927" y="3790"/>
                  </a:cubicBezTo>
                  <a:cubicBezTo>
                    <a:pt x="22866" y="3403"/>
                    <a:pt x="22638" y="3080"/>
                    <a:pt x="22412" y="2768"/>
                  </a:cubicBezTo>
                  <a:cubicBezTo>
                    <a:pt x="21666" y="1735"/>
                    <a:pt x="20451" y="1192"/>
                    <a:pt x="19213" y="1062"/>
                  </a:cubicBezTo>
                  <a:cubicBezTo>
                    <a:pt x="19087" y="1049"/>
                    <a:pt x="18958" y="1043"/>
                    <a:pt x="18828" y="1043"/>
                  </a:cubicBezTo>
                  <a:cubicBezTo>
                    <a:pt x="18324" y="1043"/>
                    <a:pt x="17801" y="1131"/>
                    <a:pt x="17318" y="1211"/>
                  </a:cubicBezTo>
                  <a:cubicBezTo>
                    <a:pt x="17067" y="1253"/>
                    <a:pt x="16850" y="1298"/>
                    <a:pt x="16622" y="1298"/>
                  </a:cubicBezTo>
                  <a:cubicBezTo>
                    <a:pt x="16498" y="1298"/>
                    <a:pt x="16370" y="1284"/>
                    <a:pt x="16232" y="1250"/>
                  </a:cubicBezTo>
                  <a:cubicBezTo>
                    <a:pt x="15920" y="1173"/>
                    <a:pt x="15624" y="872"/>
                    <a:pt x="15329" y="736"/>
                  </a:cubicBezTo>
                  <a:cubicBezTo>
                    <a:pt x="14836" y="508"/>
                    <a:pt x="14306" y="418"/>
                    <a:pt x="13767" y="418"/>
                  </a:cubicBezTo>
                  <a:cubicBezTo>
                    <a:pt x="12794" y="418"/>
                    <a:pt x="11791" y="713"/>
                    <a:pt x="10920" y="1032"/>
                  </a:cubicBezTo>
                  <a:cubicBezTo>
                    <a:pt x="10644" y="1134"/>
                    <a:pt x="10403" y="1184"/>
                    <a:pt x="10177" y="1184"/>
                  </a:cubicBezTo>
                  <a:cubicBezTo>
                    <a:pt x="9818" y="1184"/>
                    <a:pt x="9495" y="1058"/>
                    <a:pt x="9123" y="812"/>
                  </a:cubicBezTo>
                  <a:cubicBezTo>
                    <a:pt x="8548" y="430"/>
                    <a:pt x="7937" y="1"/>
                    <a:pt x="7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3584400" y="662225"/>
              <a:ext cx="786700" cy="776975"/>
            </a:xfrm>
            <a:custGeom>
              <a:avLst/>
              <a:gdLst/>
              <a:ahLst/>
              <a:cxnLst/>
              <a:rect l="l" t="t" r="r" b="b"/>
              <a:pathLst>
                <a:path w="31468" h="31079" extrusionOk="0">
                  <a:moveTo>
                    <a:pt x="21716" y="1"/>
                  </a:moveTo>
                  <a:lnTo>
                    <a:pt x="21716" y="1021"/>
                  </a:lnTo>
                  <a:lnTo>
                    <a:pt x="21947" y="1021"/>
                  </a:lnTo>
                  <a:lnTo>
                    <a:pt x="21444" y="14076"/>
                  </a:lnTo>
                  <a:lnTo>
                    <a:pt x="17790" y="15519"/>
                  </a:lnTo>
                  <a:lnTo>
                    <a:pt x="17790" y="12741"/>
                  </a:lnTo>
                  <a:lnTo>
                    <a:pt x="10753" y="15519"/>
                  </a:lnTo>
                  <a:lnTo>
                    <a:pt x="10753" y="12741"/>
                  </a:lnTo>
                  <a:lnTo>
                    <a:pt x="4745" y="15112"/>
                  </a:lnTo>
                  <a:lnTo>
                    <a:pt x="4225" y="5179"/>
                  </a:lnTo>
                  <a:lnTo>
                    <a:pt x="4456" y="5179"/>
                  </a:lnTo>
                  <a:lnTo>
                    <a:pt x="4456" y="4158"/>
                  </a:lnTo>
                  <a:lnTo>
                    <a:pt x="929" y="4158"/>
                  </a:lnTo>
                  <a:lnTo>
                    <a:pt x="929" y="5179"/>
                  </a:lnTo>
                  <a:lnTo>
                    <a:pt x="1159" y="5179"/>
                  </a:lnTo>
                  <a:lnTo>
                    <a:pt x="0" y="31078"/>
                  </a:lnTo>
                  <a:lnTo>
                    <a:pt x="31468" y="31078"/>
                  </a:lnTo>
                  <a:lnTo>
                    <a:pt x="31468" y="10922"/>
                  </a:lnTo>
                  <a:lnTo>
                    <a:pt x="25533" y="13264"/>
                  </a:lnTo>
                  <a:lnTo>
                    <a:pt x="25013" y="1021"/>
                  </a:lnTo>
                  <a:lnTo>
                    <a:pt x="25243" y="1021"/>
                  </a:lnTo>
                  <a:lnTo>
                    <a:pt x="25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46"/>
          <p:cNvSpPr/>
          <p:nvPr/>
        </p:nvSpPr>
        <p:spPr>
          <a:xfrm>
            <a:off x="4330488" y="3786813"/>
            <a:ext cx="215043" cy="82915"/>
          </a:xfrm>
          <a:custGeom>
            <a:avLst/>
            <a:gdLst/>
            <a:ahLst/>
            <a:cxnLst/>
            <a:rect l="l" t="t" r="r" b="b"/>
            <a:pathLst>
              <a:path w="42625" h="16435" extrusionOk="0">
                <a:moveTo>
                  <a:pt x="17139" y="0"/>
                </a:moveTo>
                <a:cubicBezTo>
                  <a:pt x="7673" y="0"/>
                  <a:pt x="0" y="8218"/>
                  <a:pt x="0" y="8218"/>
                </a:cubicBezTo>
                <a:cubicBezTo>
                  <a:pt x="0" y="8218"/>
                  <a:pt x="7673" y="16435"/>
                  <a:pt x="17139" y="16435"/>
                </a:cubicBezTo>
                <a:cubicBezTo>
                  <a:pt x="23964" y="16435"/>
                  <a:pt x="29841" y="12168"/>
                  <a:pt x="32596" y="9789"/>
                </a:cubicBezTo>
                <a:lnTo>
                  <a:pt x="42625" y="14556"/>
                </a:lnTo>
                <a:lnTo>
                  <a:pt x="42625" y="1878"/>
                </a:lnTo>
                <a:lnTo>
                  <a:pt x="32596" y="6648"/>
                </a:lnTo>
                <a:cubicBezTo>
                  <a:pt x="29839" y="4265"/>
                  <a:pt x="23964" y="0"/>
                  <a:pt x="1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6"/>
          <p:cNvSpPr/>
          <p:nvPr/>
        </p:nvSpPr>
        <p:spPr>
          <a:xfrm>
            <a:off x="5038463" y="4248988"/>
            <a:ext cx="215043" cy="82915"/>
          </a:xfrm>
          <a:custGeom>
            <a:avLst/>
            <a:gdLst/>
            <a:ahLst/>
            <a:cxnLst/>
            <a:rect l="l" t="t" r="r" b="b"/>
            <a:pathLst>
              <a:path w="42625" h="16435" extrusionOk="0">
                <a:moveTo>
                  <a:pt x="17139" y="0"/>
                </a:moveTo>
                <a:cubicBezTo>
                  <a:pt x="7673" y="0"/>
                  <a:pt x="0" y="8218"/>
                  <a:pt x="0" y="8218"/>
                </a:cubicBezTo>
                <a:cubicBezTo>
                  <a:pt x="0" y="8218"/>
                  <a:pt x="7673" y="16435"/>
                  <a:pt x="17139" y="16435"/>
                </a:cubicBezTo>
                <a:cubicBezTo>
                  <a:pt x="23964" y="16435"/>
                  <a:pt x="29841" y="12168"/>
                  <a:pt x="32596" y="9789"/>
                </a:cubicBezTo>
                <a:lnTo>
                  <a:pt x="42625" y="14556"/>
                </a:lnTo>
                <a:lnTo>
                  <a:pt x="42625" y="1878"/>
                </a:lnTo>
                <a:lnTo>
                  <a:pt x="32596" y="6648"/>
                </a:lnTo>
                <a:cubicBezTo>
                  <a:pt x="29839" y="4265"/>
                  <a:pt x="23964" y="0"/>
                  <a:pt x="1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6"/>
          <p:cNvSpPr/>
          <p:nvPr/>
        </p:nvSpPr>
        <p:spPr>
          <a:xfrm rot="-9900383">
            <a:off x="4853335" y="3433415"/>
            <a:ext cx="215010" cy="82902"/>
          </a:xfrm>
          <a:custGeom>
            <a:avLst/>
            <a:gdLst/>
            <a:ahLst/>
            <a:cxnLst/>
            <a:rect l="l" t="t" r="r" b="b"/>
            <a:pathLst>
              <a:path w="42625" h="16435" extrusionOk="0">
                <a:moveTo>
                  <a:pt x="17139" y="0"/>
                </a:moveTo>
                <a:cubicBezTo>
                  <a:pt x="7673" y="0"/>
                  <a:pt x="0" y="8218"/>
                  <a:pt x="0" y="8218"/>
                </a:cubicBezTo>
                <a:cubicBezTo>
                  <a:pt x="0" y="8218"/>
                  <a:pt x="7673" y="16435"/>
                  <a:pt x="17139" y="16435"/>
                </a:cubicBezTo>
                <a:cubicBezTo>
                  <a:pt x="23964" y="16435"/>
                  <a:pt x="29841" y="12168"/>
                  <a:pt x="32596" y="9789"/>
                </a:cubicBezTo>
                <a:lnTo>
                  <a:pt x="42625" y="14556"/>
                </a:lnTo>
                <a:lnTo>
                  <a:pt x="42625" y="1878"/>
                </a:lnTo>
                <a:lnTo>
                  <a:pt x="32596" y="6648"/>
                </a:lnTo>
                <a:cubicBezTo>
                  <a:pt x="29839" y="4265"/>
                  <a:pt x="23964" y="0"/>
                  <a:pt x="1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6"/>
          <p:cNvSpPr/>
          <p:nvPr/>
        </p:nvSpPr>
        <p:spPr>
          <a:xfrm>
            <a:off x="5582188" y="3703888"/>
            <a:ext cx="215043" cy="82915"/>
          </a:xfrm>
          <a:custGeom>
            <a:avLst/>
            <a:gdLst/>
            <a:ahLst/>
            <a:cxnLst/>
            <a:rect l="l" t="t" r="r" b="b"/>
            <a:pathLst>
              <a:path w="42625" h="16435" extrusionOk="0">
                <a:moveTo>
                  <a:pt x="17139" y="0"/>
                </a:moveTo>
                <a:cubicBezTo>
                  <a:pt x="7673" y="0"/>
                  <a:pt x="0" y="8218"/>
                  <a:pt x="0" y="8218"/>
                </a:cubicBezTo>
                <a:cubicBezTo>
                  <a:pt x="0" y="8218"/>
                  <a:pt x="7673" y="16435"/>
                  <a:pt x="17139" y="16435"/>
                </a:cubicBezTo>
                <a:cubicBezTo>
                  <a:pt x="23964" y="16435"/>
                  <a:pt x="29841" y="12168"/>
                  <a:pt x="32596" y="9789"/>
                </a:cubicBezTo>
                <a:lnTo>
                  <a:pt x="42625" y="14556"/>
                </a:lnTo>
                <a:lnTo>
                  <a:pt x="42625" y="1878"/>
                </a:lnTo>
                <a:lnTo>
                  <a:pt x="32596" y="6648"/>
                </a:lnTo>
                <a:cubicBezTo>
                  <a:pt x="29839" y="4265"/>
                  <a:pt x="23964" y="0"/>
                  <a:pt x="1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6"/>
          <p:cNvSpPr/>
          <p:nvPr/>
        </p:nvSpPr>
        <p:spPr>
          <a:xfrm rot="-859117">
            <a:off x="4467589" y="2846169"/>
            <a:ext cx="215009" cy="82901"/>
          </a:xfrm>
          <a:custGeom>
            <a:avLst/>
            <a:gdLst/>
            <a:ahLst/>
            <a:cxnLst/>
            <a:rect l="l" t="t" r="r" b="b"/>
            <a:pathLst>
              <a:path w="42625" h="16435" extrusionOk="0">
                <a:moveTo>
                  <a:pt x="17139" y="0"/>
                </a:moveTo>
                <a:cubicBezTo>
                  <a:pt x="7673" y="0"/>
                  <a:pt x="0" y="8218"/>
                  <a:pt x="0" y="8218"/>
                </a:cubicBezTo>
                <a:cubicBezTo>
                  <a:pt x="0" y="8218"/>
                  <a:pt x="7673" y="16435"/>
                  <a:pt x="17139" y="16435"/>
                </a:cubicBezTo>
                <a:cubicBezTo>
                  <a:pt x="23964" y="16435"/>
                  <a:pt x="29841" y="12168"/>
                  <a:pt x="32596" y="9789"/>
                </a:cubicBezTo>
                <a:lnTo>
                  <a:pt x="42625" y="14556"/>
                </a:lnTo>
                <a:lnTo>
                  <a:pt x="42625" y="1878"/>
                </a:lnTo>
                <a:lnTo>
                  <a:pt x="32596" y="6648"/>
                </a:lnTo>
                <a:cubicBezTo>
                  <a:pt x="29839" y="4265"/>
                  <a:pt x="23964" y="0"/>
                  <a:pt x="1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5582188" y="2488413"/>
            <a:ext cx="215043" cy="82915"/>
          </a:xfrm>
          <a:custGeom>
            <a:avLst/>
            <a:gdLst/>
            <a:ahLst/>
            <a:cxnLst/>
            <a:rect l="l" t="t" r="r" b="b"/>
            <a:pathLst>
              <a:path w="42625" h="16435" extrusionOk="0">
                <a:moveTo>
                  <a:pt x="17139" y="0"/>
                </a:moveTo>
                <a:cubicBezTo>
                  <a:pt x="7673" y="0"/>
                  <a:pt x="0" y="8218"/>
                  <a:pt x="0" y="8218"/>
                </a:cubicBezTo>
                <a:cubicBezTo>
                  <a:pt x="0" y="8218"/>
                  <a:pt x="7673" y="16435"/>
                  <a:pt x="17139" y="16435"/>
                </a:cubicBezTo>
                <a:cubicBezTo>
                  <a:pt x="23964" y="16435"/>
                  <a:pt x="29841" y="12168"/>
                  <a:pt x="32596" y="9789"/>
                </a:cubicBezTo>
                <a:lnTo>
                  <a:pt x="42625" y="14556"/>
                </a:lnTo>
                <a:lnTo>
                  <a:pt x="42625" y="1878"/>
                </a:lnTo>
                <a:lnTo>
                  <a:pt x="32596" y="6648"/>
                </a:lnTo>
                <a:cubicBezTo>
                  <a:pt x="29839" y="4265"/>
                  <a:pt x="23964" y="0"/>
                  <a:pt x="1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6"/>
          <p:cNvSpPr/>
          <p:nvPr/>
        </p:nvSpPr>
        <p:spPr>
          <a:xfrm>
            <a:off x="4689503" y="2200788"/>
            <a:ext cx="162384" cy="194306"/>
          </a:xfrm>
          <a:custGeom>
            <a:avLst/>
            <a:gdLst/>
            <a:ahLst/>
            <a:cxnLst/>
            <a:rect l="l" t="t" r="r" b="b"/>
            <a:pathLst>
              <a:path w="37918" h="45372" extrusionOk="0">
                <a:moveTo>
                  <a:pt x="23159" y="1171"/>
                </a:moveTo>
                <a:cubicBezTo>
                  <a:pt x="23306" y="1171"/>
                  <a:pt x="23419" y="1210"/>
                  <a:pt x="23474" y="1309"/>
                </a:cubicBezTo>
                <a:cubicBezTo>
                  <a:pt x="23728" y="1765"/>
                  <a:pt x="23967" y="3834"/>
                  <a:pt x="24119" y="4643"/>
                </a:cubicBezTo>
                <a:cubicBezTo>
                  <a:pt x="24272" y="5453"/>
                  <a:pt x="24964" y="7267"/>
                  <a:pt x="25086" y="7980"/>
                </a:cubicBezTo>
                <a:cubicBezTo>
                  <a:pt x="25120" y="8181"/>
                  <a:pt x="25157" y="8440"/>
                  <a:pt x="25191" y="8709"/>
                </a:cubicBezTo>
                <a:cubicBezTo>
                  <a:pt x="25299" y="9537"/>
                  <a:pt x="24800" y="10324"/>
                  <a:pt x="24005" y="10581"/>
                </a:cubicBezTo>
                <a:cubicBezTo>
                  <a:pt x="23828" y="10638"/>
                  <a:pt x="23648" y="10666"/>
                  <a:pt x="23472" y="10666"/>
                </a:cubicBezTo>
                <a:cubicBezTo>
                  <a:pt x="22641" y="10666"/>
                  <a:pt x="21890" y="10059"/>
                  <a:pt x="21762" y="9183"/>
                </a:cubicBezTo>
                <a:cubicBezTo>
                  <a:pt x="21476" y="7220"/>
                  <a:pt x="21050" y="4444"/>
                  <a:pt x="20833" y="3770"/>
                </a:cubicBezTo>
                <a:cubicBezTo>
                  <a:pt x="20489" y="2701"/>
                  <a:pt x="20787" y="1961"/>
                  <a:pt x="21273" y="1804"/>
                </a:cubicBezTo>
                <a:cubicBezTo>
                  <a:pt x="21653" y="1682"/>
                  <a:pt x="22630" y="1171"/>
                  <a:pt x="23159" y="1171"/>
                </a:cubicBezTo>
                <a:close/>
                <a:moveTo>
                  <a:pt x="3543" y="8454"/>
                </a:moveTo>
                <a:cubicBezTo>
                  <a:pt x="3761" y="8454"/>
                  <a:pt x="3973" y="8496"/>
                  <a:pt x="4149" y="8607"/>
                </a:cubicBezTo>
                <a:cubicBezTo>
                  <a:pt x="4824" y="9034"/>
                  <a:pt x="5755" y="9592"/>
                  <a:pt x="5842" y="10530"/>
                </a:cubicBezTo>
                <a:lnTo>
                  <a:pt x="5842" y="10531"/>
                </a:lnTo>
                <a:cubicBezTo>
                  <a:pt x="5929" y="11468"/>
                  <a:pt x="6324" y="14024"/>
                  <a:pt x="6320" y="14346"/>
                </a:cubicBezTo>
                <a:cubicBezTo>
                  <a:pt x="6319" y="14485"/>
                  <a:pt x="6278" y="14877"/>
                  <a:pt x="6233" y="15278"/>
                </a:cubicBezTo>
                <a:cubicBezTo>
                  <a:pt x="6159" y="15931"/>
                  <a:pt x="5721" y="16486"/>
                  <a:pt x="5102" y="16710"/>
                </a:cubicBezTo>
                <a:lnTo>
                  <a:pt x="4974" y="16756"/>
                </a:lnTo>
                <a:cubicBezTo>
                  <a:pt x="4779" y="16827"/>
                  <a:pt x="4579" y="16860"/>
                  <a:pt x="4382" y="16860"/>
                </a:cubicBezTo>
                <a:cubicBezTo>
                  <a:pt x="3697" y="16860"/>
                  <a:pt x="3051" y="16451"/>
                  <a:pt x="2780" y="15779"/>
                </a:cubicBezTo>
                <a:cubicBezTo>
                  <a:pt x="2010" y="13864"/>
                  <a:pt x="831" y="10762"/>
                  <a:pt x="969" y="10062"/>
                </a:cubicBezTo>
                <a:cubicBezTo>
                  <a:pt x="1173" y="9029"/>
                  <a:pt x="2275" y="8783"/>
                  <a:pt x="2275" y="8783"/>
                </a:cubicBezTo>
                <a:cubicBezTo>
                  <a:pt x="2275" y="8783"/>
                  <a:pt x="2929" y="8454"/>
                  <a:pt x="3543" y="8454"/>
                </a:cubicBezTo>
                <a:close/>
                <a:moveTo>
                  <a:pt x="23859" y="1"/>
                </a:moveTo>
                <a:cubicBezTo>
                  <a:pt x="22911" y="1"/>
                  <a:pt x="21921" y="581"/>
                  <a:pt x="21921" y="581"/>
                </a:cubicBezTo>
                <a:lnTo>
                  <a:pt x="20093" y="1451"/>
                </a:lnTo>
                <a:cubicBezTo>
                  <a:pt x="19525" y="1720"/>
                  <a:pt x="19213" y="2342"/>
                  <a:pt x="19339" y="2957"/>
                </a:cubicBezTo>
                <a:cubicBezTo>
                  <a:pt x="19695" y="4708"/>
                  <a:pt x="20372" y="8150"/>
                  <a:pt x="20409" y="9244"/>
                </a:cubicBezTo>
                <a:cubicBezTo>
                  <a:pt x="20458" y="10734"/>
                  <a:pt x="20312" y="12287"/>
                  <a:pt x="19659" y="12929"/>
                </a:cubicBezTo>
                <a:cubicBezTo>
                  <a:pt x="19004" y="13570"/>
                  <a:pt x="15699" y="14599"/>
                  <a:pt x="14661" y="14718"/>
                </a:cubicBezTo>
                <a:cubicBezTo>
                  <a:pt x="13747" y="14823"/>
                  <a:pt x="12470" y="15406"/>
                  <a:pt x="11694" y="15406"/>
                </a:cubicBezTo>
                <a:cubicBezTo>
                  <a:pt x="11589" y="15406"/>
                  <a:pt x="11493" y="15395"/>
                  <a:pt x="11408" y="15371"/>
                </a:cubicBezTo>
                <a:cubicBezTo>
                  <a:pt x="10697" y="15170"/>
                  <a:pt x="8057" y="13653"/>
                  <a:pt x="7875" y="12420"/>
                </a:cubicBezTo>
                <a:cubicBezTo>
                  <a:pt x="7734" y="11462"/>
                  <a:pt x="7288" y="9560"/>
                  <a:pt x="7098" y="8762"/>
                </a:cubicBezTo>
                <a:cubicBezTo>
                  <a:pt x="7040" y="8522"/>
                  <a:pt x="6924" y="8301"/>
                  <a:pt x="6759" y="8116"/>
                </a:cubicBezTo>
                <a:lnTo>
                  <a:pt x="6260" y="7558"/>
                </a:lnTo>
                <a:cubicBezTo>
                  <a:pt x="5974" y="7238"/>
                  <a:pt x="5569" y="7062"/>
                  <a:pt x="5151" y="7062"/>
                </a:cubicBezTo>
                <a:cubicBezTo>
                  <a:pt x="5033" y="7062"/>
                  <a:pt x="4914" y="7077"/>
                  <a:pt x="4797" y="7105"/>
                </a:cubicBezTo>
                <a:lnTo>
                  <a:pt x="1161" y="7996"/>
                </a:lnTo>
                <a:cubicBezTo>
                  <a:pt x="520" y="8153"/>
                  <a:pt x="58" y="8713"/>
                  <a:pt x="28" y="9372"/>
                </a:cubicBezTo>
                <a:lnTo>
                  <a:pt x="6" y="9833"/>
                </a:lnTo>
                <a:cubicBezTo>
                  <a:pt x="1" y="9956"/>
                  <a:pt x="9" y="10078"/>
                  <a:pt x="34" y="10198"/>
                </a:cubicBezTo>
                <a:cubicBezTo>
                  <a:pt x="174" y="10897"/>
                  <a:pt x="754" y="13489"/>
                  <a:pt x="2258" y="17027"/>
                </a:cubicBezTo>
                <a:cubicBezTo>
                  <a:pt x="2258" y="17027"/>
                  <a:pt x="2853" y="22215"/>
                  <a:pt x="3990" y="25076"/>
                </a:cubicBezTo>
                <a:cubicBezTo>
                  <a:pt x="5127" y="27938"/>
                  <a:pt x="8441" y="38225"/>
                  <a:pt x="8441" y="38225"/>
                </a:cubicBezTo>
                <a:lnTo>
                  <a:pt x="10526" y="43363"/>
                </a:lnTo>
                <a:cubicBezTo>
                  <a:pt x="10526" y="43363"/>
                  <a:pt x="11299" y="45372"/>
                  <a:pt x="14614" y="45372"/>
                </a:cubicBezTo>
                <a:cubicBezTo>
                  <a:pt x="15641" y="45372"/>
                  <a:pt x="16912" y="45179"/>
                  <a:pt x="18479" y="44674"/>
                </a:cubicBezTo>
                <a:cubicBezTo>
                  <a:pt x="25106" y="42539"/>
                  <a:pt x="36031" y="38376"/>
                  <a:pt x="36031" y="38376"/>
                </a:cubicBezTo>
                <a:cubicBezTo>
                  <a:pt x="36031" y="38376"/>
                  <a:pt x="37917" y="37552"/>
                  <a:pt x="36033" y="31704"/>
                </a:cubicBezTo>
                <a:cubicBezTo>
                  <a:pt x="34149" y="25855"/>
                  <a:pt x="31005" y="18096"/>
                  <a:pt x="29813" y="14392"/>
                </a:cubicBezTo>
                <a:cubicBezTo>
                  <a:pt x="28620" y="10688"/>
                  <a:pt x="25894" y="4896"/>
                  <a:pt x="25536" y="1783"/>
                </a:cubicBezTo>
                <a:cubicBezTo>
                  <a:pt x="25376" y="386"/>
                  <a:pt x="24631" y="1"/>
                  <a:pt x="238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348;p46"/>
          <p:cNvGrpSpPr/>
          <p:nvPr/>
        </p:nvGrpSpPr>
        <p:grpSpPr>
          <a:xfrm>
            <a:off x="5087614" y="2757580"/>
            <a:ext cx="138487" cy="254933"/>
            <a:chOff x="3422575" y="3988450"/>
            <a:chExt cx="808450" cy="1488225"/>
          </a:xfrm>
        </p:grpSpPr>
        <p:sp>
          <p:nvSpPr>
            <p:cNvPr id="349" name="Google Shape;349;p46"/>
            <p:cNvSpPr/>
            <p:nvPr/>
          </p:nvSpPr>
          <p:spPr>
            <a:xfrm>
              <a:off x="3422575" y="4095150"/>
              <a:ext cx="808450" cy="1381525"/>
            </a:xfrm>
            <a:custGeom>
              <a:avLst/>
              <a:gdLst/>
              <a:ahLst/>
              <a:cxnLst/>
              <a:rect l="l" t="t" r="r" b="b"/>
              <a:pathLst>
                <a:path w="32338" h="55261" extrusionOk="0">
                  <a:moveTo>
                    <a:pt x="9661" y="1"/>
                  </a:moveTo>
                  <a:lnTo>
                    <a:pt x="8985" y="368"/>
                  </a:lnTo>
                  <a:cubicBezTo>
                    <a:pt x="9713" y="1709"/>
                    <a:pt x="10976" y="2413"/>
                    <a:pt x="12314" y="3158"/>
                  </a:cubicBezTo>
                  <a:cubicBezTo>
                    <a:pt x="13404" y="3764"/>
                    <a:pt x="14637" y="4452"/>
                    <a:pt x="15772" y="5585"/>
                  </a:cubicBezTo>
                  <a:cubicBezTo>
                    <a:pt x="18861" y="8670"/>
                    <a:pt x="21623" y="15707"/>
                    <a:pt x="22727" y="19684"/>
                  </a:cubicBezTo>
                  <a:cubicBezTo>
                    <a:pt x="23119" y="21095"/>
                    <a:pt x="23396" y="22441"/>
                    <a:pt x="23555" y="23684"/>
                  </a:cubicBezTo>
                  <a:cubicBezTo>
                    <a:pt x="23753" y="25254"/>
                    <a:pt x="24271" y="26749"/>
                    <a:pt x="25094" y="28126"/>
                  </a:cubicBezTo>
                  <a:cubicBezTo>
                    <a:pt x="25275" y="28429"/>
                    <a:pt x="25436" y="28784"/>
                    <a:pt x="25586" y="29211"/>
                  </a:cubicBezTo>
                  <a:lnTo>
                    <a:pt x="30500" y="43216"/>
                  </a:lnTo>
                  <a:cubicBezTo>
                    <a:pt x="31495" y="46052"/>
                    <a:pt x="30495" y="49145"/>
                    <a:pt x="28069" y="50740"/>
                  </a:cubicBezTo>
                  <a:cubicBezTo>
                    <a:pt x="27451" y="51145"/>
                    <a:pt x="26774" y="51453"/>
                    <a:pt x="26062" y="51650"/>
                  </a:cubicBezTo>
                  <a:lnTo>
                    <a:pt x="16750" y="54232"/>
                  </a:lnTo>
                  <a:cubicBezTo>
                    <a:pt x="16128" y="54405"/>
                    <a:pt x="15486" y="54493"/>
                    <a:pt x="14841" y="54493"/>
                  </a:cubicBezTo>
                  <a:cubicBezTo>
                    <a:pt x="14748" y="54493"/>
                    <a:pt x="14655" y="54491"/>
                    <a:pt x="14561" y="54487"/>
                  </a:cubicBezTo>
                  <a:cubicBezTo>
                    <a:pt x="11661" y="54369"/>
                    <a:pt x="9210" y="52233"/>
                    <a:pt x="8602" y="49290"/>
                  </a:cubicBezTo>
                  <a:lnTo>
                    <a:pt x="5598" y="34753"/>
                  </a:lnTo>
                  <a:cubicBezTo>
                    <a:pt x="5508" y="34311"/>
                    <a:pt x="5463" y="33926"/>
                    <a:pt x="5462" y="33572"/>
                  </a:cubicBezTo>
                  <a:cubicBezTo>
                    <a:pt x="5459" y="31968"/>
                    <a:pt x="5133" y="30422"/>
                    <a:pt x="4496" y="28977"/>
                  </a:cubicBezTo>
                  <a:cubicBezTo>
                    <a:pt x="3991" y="27830"/>
                    <a:pt x="3535" y="26532"/>
                    <a:pt x="3143" y="25117"/>
                  </a:cubicBezTo>
                  <a:cubicBezTo>
                    <a:pt x="2040" y="21140"/>
                    <a:pt x="783" y="13685"/>
                    <a:pt x="1841" y="9449"/>
                  </a:cubicBezTo>
                  <a:cubicBezTo>
                    <a:pt x="2226" y="7907"/>
                    <a:pt x="2899" y="6682"/>
                    <a:pt x="3494" y="5601"/>
                  </a:cubicBezTo>
                  <a:cubicBezTo>
                    <a:pt x="4235" y="4251"/>
                    <a:pt x="4934" y="2977"/>
                    <a:pt x="4868" y="1444"/>
                  </a:cubicBezTo>
                  <a:lnTo>
                    <a:pt x="4868" y="1444"/>
                  </a:lnTo>
                  <a:lnTo>
                    <a:pt x="4100" y="1477"/>
                  </a:lnTo>
                  <a:cubicBezTo>
                    <a:pt x="4158" y="2796"/>
                    <a:pt x="3537" y="3923"/>
                    <a:pt x="2820" y="5230"/>
                  </a:cubicBezTo>
                  <a:cubicBezTo>
                    <a:pt x="2203" y="6353"/>
                    <a:pt x="1504" y="7624"/>
                    <a:pt x="1095" y="9263"/>
                  </a:cubicBezTo>
                  <a:cubicBezTo>
                    <a:pt x="1" y="13642"/>
                    <a:pt x="1277" y="21266"/>
                    <a:pt x="2402" y="25322"/>
                  </a:cubicBezTo>
                  <a:cubicBezTo>
                    <a:pt x="2804" y="26773"/>
                    <a:pt x="3273" y="28106"/>
                    <a:pt x="3793" y="29288"/>
                  </a:cubicBezTo>
                  <a:cubicBezTo>
                    <a:pt x="4388" y="30634"/>
                    <a:pt x="4691" y="32076"/>
                    <a:pt x="4694" y="33573"/>
                  </a:cubicBezTo>
                  <a:cubicBezTo>
                    <a:pt x="4694" y="33979"/>
                    <a:pt x="4745" y="34416"/>
                    <a:pt x="4845" y="34908"/>
                  </a:cubicBezTo>
                  <a:lnTo>
                    <a:pt x="7849" y="49446"/>
                  </a:lnTo>
                  <a:cubicBezTo>
                    <a:pt x="8529" y="52735"/>
                    <a:pt x="11276" y="55124"/>
                    <a:pt x="14530" y="55254"/>
                  </a:cubicBezTo>
                  <a:cubicBezTo>
                    <a:pt x="14637" y="55258"/>
                    <a:pt x="14744" y="55261"/>
                    <a:pt x="14850" y="55261"/>
                  </a:cubicBezTo>
                  <a:cubicBezTo>
                    <a:pt x="15562" y="55261"/>
                    <a:pt x="16270" y="55164"/>
                    <a:pt x="16955" y="54973"/>
                  </a:cubicBezTo>
                  <a:lnTo>
                    <a:pt x="26268" y="52391"/>
                  </a:lnTo>
                  <a:cubicBezTo>
                    <a:pt x="27057" y="52171"/>
                    <a:pt x="27807" y="51832"/>
                    <a:pt x="28491" y="51381"/>
                  </a:cubicBezTo>
                  <a:cubicBezTo>
                    <a:pt x="31213" y="49593"/>
                    <a:pt x="32338" y="46130"/>
                    <a:pt x="31226" y="42961"/>
                  </a:cubicBezTo>
                  <a:lnTo>
                    <a:pt x="26312" y="28956"/>
                  </a:lnTo>
                  <a:cubicBezTo>
                    <a:pt x="26144" y="28481"/>
                    <a:pt x="25962" y="28080"/>
                    <a:pt x="25754" y="27731"/>
                  </a:cubicBezTo>
                  <a:cubicBezTo>
                    <a:pt x="24986" y="26446"/>
                    <a:pt x="24502" y="25051"/>
                    <a:pt x="24316" y="23587"/>
                  </a:cubicBezTo>
                  <a:cubicBezTo>
                    <a:pt x="24154" y="22307"/>
                    <a:pt x="23869" y="20925"/>
                    <a:pt x="23468" y="19479"/>
                  </a:cubicBezTo>
                  <a:cubicBezTo>
                    <a:pt x="22343" y="15423"/>
                    <a:pt x="19509" y="8230"/>
                    <a:pt x="16316" y="5041"/>
                  </a:cubicBezTo>
                  <a:cubicBezTo>
                    <a:pt x="15106" y="3832"/>
                    <a:pt x="13821" y="3117"/>
                    <a:pt x="12688" y="2486"/>
                  </a:cubicBezTo>
                  <a:cubicBezTo>
                    <a:pt x="11397" y="1767"/>
                    <a:pt x="10282" y="1146"/>
                    <a:pt x="9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3472375" y="3988450"/>
              <a:ext cx="220650" cy="156450"/>
            </a:xfrm>
            <a:custGeom>
              <a:avLst/>
              <a:gdLst/>
              <a:ahLst/>
              <a:cxnLst/>
              <a:rect l="l" t="t" r="r" b="b"/>
              <a:pathLst>
                <a:path w="8826" h="6258" extrusionOk="0">
                  <a:moveTo>
                    <a:pt x="6936" y="769"/>
                  </a:moveTo>
                  <a:cubicBezTo>
                    <a:pt x="7072" y="769"/>
                    <a:pt x="7210" y="890"/>
                    <a:pt x="7257" y="1060"/>
                  </a:cubicBezTo>
                  <a:lnTo>
                    <a:pt x="7916" y="3439"/>
                  </a:lnTo>
                  <a:cubicBezTo>
                    <a:pt x="7971" y="3634"/>
                    <a:pt x="7889" y="3834"/>
                    <a:pt x="7738" y="3876"/>
                  </a:cubicBezTo>
                  <a:lnTo>
                    <a:pt x="1950" y="5481"/>
                  </a:lnTo>
                  <a:cubicBezTo>
                    <a:pt x="1931" y="5487"/>
                    <a:pt x="1911" y="5489"/>
                    <a:pt x="1892" y="5489"/>
                  </a:cubicBezTo>
                  <a:cubicBezTo>
                    <a:pt x="1756" y="5489"/>
                    <a:pt x="1618" y="5369"/>
                    <a:pt x="1571" y="5199"/>
                  </a:cubicBezTo>
                  <a:lnTo>
                    <a:pt x="911" y="2820"/>
                  </a:lnTo>
                  <a:cubicBezTo>
                    <a:pt x="857" y="2625"/>
                    <a:pt x="939" y="2424"/>
                    <a:pt x="1090" y="2383"/>
                  </a:cubicBezTo>
                  <a:lnTo>
                    <a:pt x="6877" y="777"/>
                  </a:lnTo>
                  <a:cubicBezTo>
                    <a:pt x="6897" y="772"/>
                    <a:pt x="6916" y="769"/>
                    <a:pt x="6936" y="769"/>
                  </a:cubicBezTo>
                  <a:close/>
                  <a:moveTo>
                    <a:pt x="6935" y="1"/>
                  </a:moveTo>
                  <a:cubicBezTo>
                    <a:pt x="6847" y="1"/>
                    <a:pt x="6759" y="13"/>
                    <a:pt x="6671" y="37"/>
                  </a:cubicBezTo>
                  <a:lnTo>
                    <a:pt x="885" y="1642"/>
                  </a:lnTo>
                  <a:cubicBezTo>
                    <a:pt x="322" y="1798"/>
                    <a:pt x="1" y="2418"/>
                    <a:pt x="170" y="3025"/>
                  </a:cubicBezTo>
                  <a:lnTo>
                    <a:pt x="830" y="5404"/>
                  </a:lnTo>
                  <a:cubicBezTo>
                    <a:pt x="972" y="5917"/>
                    <a:pt x="1417" y="6258"/>
                    <a:pt x="1891" y="6258"/>
                  </a:cubicBezTo>
                  <a:cubicBezTo>
                    <a:pt x="1978" y="6258"/>
                    <a:pt x="2067" y="6246"/>
                    <a:pt x="2155" y="6222"/>
                  </a:cubicBezTo>
                  <a:lnTo>
                    <a:pt x="7942" y="4617"/>
                  </a:lnTo>
                  <a:cubicBezTo>
                    <a:pt x="8504" y="4461"/>
                    <a:pt x="8826" y="3841"/>
                    <a:pt x="8657" y="3233"/>
                  </a:cubicBezTo>
                  <a:lnTo>
                    <a:pt x="7997" y="853"/>
                  </a:lnTo>
                  <a:cubicBezTo>
                    <a:pt x="7855" y="342"/>
                    <a:pt x="7409" y="1"/>
                    <a:pt x="6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3449225" y="4099775"/>
              <a:ext cx="429000" cy="318525"/>
            </a:xfrm>
            <a:custGeom>
              <a:avLst/>
              <a:gdLst/>
              <a:ahLst/>
              <a:cxnLst/>
              <a:rect l="l" t="t" r="r" b="b"/>
              <a:pathLst>
                <a:path w="17160" h="12741" extrusionOk="0">
                  <a:moveTo>
                    <a:pt x="8257" y="0"/>
                  </a:moveTo>
                  <a:lnTo>
                    <a:pt x="3417" y="1276"/>
                  </a:lnTo>
                  <a:cubicBezTo>
                    <a:pt x="3532" y="3879"/>
                    <a:pt x="1280" y="5655"/>
                    <a:pt x="401" y="9172"/>
                  </a:cubicBezTo>
                  <a:cubicBezTo>
                    <a:pt x="144" y="10201"/>
                    <a:pt x="23" y="11424"/>
                    <a:pt x="0" y="12740"/>
                  </a:cubicBezTo>
                  <a:lnTo>
                    <a:pt x="17160" y="7980"/>
                  </a:lnTo>
                  <a:cubicBezTo>
                    <a:pt x="16462" y="6863"/>
                    <a:pt x="15729" y="5877"/>
                    <a:pt x="14978" y="5128"/>
                  </a:cubicBezTo>
                  <a:cubicBezTo>
                    <a:pt x="12412" y="2567"/>
                    <a:pt x="9500" y="2289"/>
                    <a:pt x="8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3495700" y="4597700"/>
              <a:ext cx="724200" cy="869375"/>
            </a:xfrm>
            <a:custGeom>
              <a:avLst/>
              <a:gdLst/>
              <a:ahLst/>
              <a:cxnLst/>
              <a:rect l="l" t="t" r="r" b="b"/>
              <a:pathLst>
                <a:path w="28968" h="34775" extrusionOk="0">
                  <a:moveTo>
                    <a:pt x="20307" y="1"/>
                  </a:moveTo>
                  <a:lnTo>
                    <a:pt x="1" y="5634"/>
                  </a:lnTo>
                  <a:cubicBezTo>
                    <a:pt x="415" y="7043"/>
                    <a:pt x="845" y="8180"/>
                    <a:pt x="1220" y="9030"/>
                  </a:cubicBezTo>
                  <a:cubicBezTo>
                    <a:pt x="1838" y="10431"/>
                    <a:pt x="2149" y="11943"/>
                    <a:pt x="2153" y="13470"/>
                  </a:cubicBezTo>
                  <a:cubicBezTo>
                    <a:pt x="2154" y="13893"/>
                    <a:pt x="2212" y="14314"/>
                    <a:pt x="2297" y="14728"/>
                  </a:cubicBezTo>
                  <a:lnTo>
                    <a:pt x="5301" y="29266"/>
                  </a:lnTo>
                  <a:cubicBezTo>
                    <a:pt x="5929" y="32312"/>
                    <a:pt x="8512" y="34643"/>
                    <a:pt x="11621" y="34769"/>
                  </a:cubicBezTo>
                  <a:cubicBezTo>
                    <a:pt x="11721" y="34773"/>
                    <a:pt x="11821" y="34775"/>
                    <a:pt x="11921" y="34775"/>
                  </a:cubicBezTo>
                  <a:cubicBezTo>
                    <a:pt x="12599" y="34775"/>
                    <a:pt x="13274" y="34683"/>
                    <a:pt x="13929" y="34501"/>
                  </a:cubicBezTo>
                  <a:lnTo>
                    <a:pt x="23240" y="31918"/>
                  </a:lnTo>
                  <a:cubicBezTo>
                    <a:pt x="23991" y="31709"/>
                    <a:pt x="24704" y="31386"/>
                    <a:pt x="25355" y="30959"/>
                  </a:cubicBezTo>
                  <a:cubicBezTo>
                    <a:pt x="27955" y="29250"/>
                    <a:pt x="28967" y="25922"/>
                    <a:pt x="27938" y="22987"/>
                  </a:cubicBezTo>
                  <a:lnTo>
                    <a:pt x="23025" y="8981"/>
                  </a:lnTo>
                  <a:cubicBezTo>
                    <a:pt x="22884" y="8582"/>
                    <a:pt x="22716" y="8191"/>
                    <a:pt x="22499" y="7826"/>
                  </a:cubicBezTo>
                  <a:cubicBezTo>
                    <a:pt x="21715" y="6513"/>
                    <a:pt x="21204" y="5054"/>
                    <a:pt x="21011" y="3533"/>
                  </a:cubicBezTo>
                  <a:cubicBezTo>
                    <a:pt x="20894" y="2612"/>
                    <a:pt x="20676" y="1419"/>
                    <a:pt x="20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46"/>
          <p:cNvSpPr/>
          <p:nvPr/>
        </p:nvSpPr>
        <p:spPr>
          <a:xfrm>
            <a:off x="5821753" y="2914138"/>
            <a:ext cx="162384" cy="194306"/>
          </a:xfrm>
          <a:custGeom>
            <a:avLst/>
            <a:gdLst/>
            <a:ahLst/>
            <a:cxnLst/>
            <a:rect l="l" t="t" r="r" b="b"/>
            <a:pathLst>
              <a:path w="37918" h="45372" extrusionOk="0">
                <a:moveTo>
                  <a:pt x="23159" y="1171"/>
                </a:moveTo>
                <a:cubicBezTo>
                  <a:pt x="23306" y="1171"/>
                  <a:pt x="23419" y="1210"/>
                  <a:pt x="23474" y="1309"/>
                </a:cubicBezTo>
                <a:cubicBezTo>
                  <a:pt x="23728" y="1765"/>
                  <a:pt x="23967" y="3834"/>
                  <a:pt x="24119" y="4643"/>
                </a:cubicBezTo>
                <a:cubicBezTo>
                  <a:pt x="24272" y="5453"/>
                  <a:pt x="24964" y="7267"/>
                  <a:pt x="25086" y="7980"/>
                </a:cubicBezTo>
                <a:cubicBezTo>
                  <a:pt x="25120" y="8181"/>
                  <a:pt x="25157" y="8440"/>
                  <a:pt x="25191" y="8709"/>
                </a:cubicBezTo>
                <a:cubicBezTo>
                  <a:pt x="25299" y="9537"/>
                  <a:pt x="24800" y="10324"/>
                  <a:pt x="24005" y="10581"/>
                </a:cubicBezTo>
                <a:cubicBezTo>
                  <a:pt x="23828" y="10638"/>
                  <a:pt x="23648" y="10666"/>
                  <a:pt x="23472" y="10666"/>
                </a:cubicBezTo>
                <a:cubicBezTo>
                  <a:pt x="22641" y="10666"/>
                  <a:pt x="21890" y="10059"/>
                  <a:pt x="21762" y="9183"/>
                </a:cubicBezTo>
                <a:cubicBezTo>
                  <a:pt x="21476" y="7220"/>
                  <a:pt x="21050" y="4444"/>
                  <a:pt x="20833" y="3770"/>
                </a:cubicBezTo>
                <a:cubicBezTo>
                  <a:pt x="20489" y="2701"/>
                  <a:pt x="20787" y="1961"/>
                  <a:pt x="21273" y="1804"/>
                </a:cubicBezTo>
                <a:cubicBezTo>
                  <a:pt x="21653" y="1682"/>
                  <a:pt x="22630" y="1171"/>
                  <a:pt x="23159" y="1171"/>
                </a:cubicBezTo>
                <a:close/>
                <a:moveTo>
                  <a:pt x="3543" y="8454"/>
                </a:moveTo>
                <a:cubicBezTo>
                  <a:pt x="3761" y="8454"/>
                  <a:pt x="3973" y="8496"/>
                  <a:pt x="4149" y="8607"/>
                </a:cubicBezTo>
                <a:cubicBezTo>
                  <a:pt x="4824" y="9034"/>
                  <a:pt x="5755" y="9592"/>
                  <a:pt x="5842" y="10530"/>
                </a:cubicBezTo>
                <a:lnTo>
                  <a:pt x="5842" y="10531"/>
                </a:lnTo>
                <a:cubicBezTo>
                  <a:pt x="5929" y="11468"/>
                  <a:pt x="6324" y="14024"/>
                  <a:pt x="6320" y="14346"/>
                </a:cubicBezTo>
                <a:cubicBezTo>
                  <a:pt x="6319" y="14485"/>
                  <a:pt x="6278" y="14877"/>
                  <a:pt x="6233" y="15278"/>
                </a:cubicBezTo>
                <a:cubicBezTo>
                  <a:pt x="6159" y="15931"/>
                  <a:pt x="5721" y="16486"/>
                  <a:pt x="5102" y="16710"/>
                </a:cubicBezTo>
                <a:lnTo>
                  <a:pt x="4974" y="16756"/>
                </a:lnTo>
                <a:cubicBezTo>
                  <a:pt x="4779" y="16827"/>
                  <a:pt x="4579" y="16860"/>
                  <a:pt x="4382" y="16860"/>
                </a:cubicBezTo>
                <a:cubicBezTo>
                  <a:pt x="3697" y="16860"/>
                  <a:pt x="3051" y="16451"/>
                  <a:pt x="2780" y="15779"/>
                </a:cubicBezTo>
                <a:cubicBezTo>
                  <a:pt x="2010" y="13864"/>
                  <a:pt x="831" y="10762"/>
                  <a:pt x="969" y="10062"/>
                </a:cubicBezTo>
                <a:cubicBezTo>
                  <a:pt x="1173" y="9029"/>
                  <a:pt x="2275" y="8783"/>
                  <a:pt x="2275" y="8783"/>
                </a:cubicBezTo>
                <a:cubicBezTo>
                  <a:pt x="2275" y="8783"/>
                  <a:pt x="2929" y="8454"/>
                  <a:pt x="3543" y="8454"/>
                </a:cubicBezTo>
                <a:close/>
                <a:moveTo>
                  <a:pt x="23859" y="1"/>
                </a:moveTo>
                <a:cubicBezTo>
                  <a:pt x="22911" y="1"/>
                  <a:pt x="21921" y="581"/>
                  <a:pt x="21921" y="581"/>
                </a:cubicBezTo>
                <a:lnTo>
                  <a:pt x="20093" y="1451"/>
                </a:lnTo>
                <a:cubicBezTo>
                  <a:pt x="19525" y="1720"/>
                  <a:pt x="19213" y="2342"/>
                  <a:pt x="19339" y="2957"/>
                </a:cubicBezTo>
                <a:cubicBezTo>
                  <a:pt x="19695" y="4708"/>
                  <a:pt x="20372" y="8150"/>
                  <a:pt x="20409" y="9244"/>
                </a:cubicBezTo>
                <a:cubicBezTo>
                  <a:pt x="20458" y="10734"/>
                  <a:pt x="20312" y="12287"/>
                  <a:pt x="19659" y="12929"/>
                </a:cubicBezTo>
                <a:cubicBezTo>
                  <a:pt x="19004" y="13570"/>
                  <a:pt x="15699" y="14599"/>
                  <a:pt x="14661" y="14718"/>
                </a:cubicBezTo>
                <a:cubicBezTo>
                  <a:pt x="13747" y="14823"/>
                  <a:pt x="12470" y="15406"/>
                  <a:pt x="11694" y="15406"/>
                </a:cubicBezTo>
                <a:cubicBezTo>
                  <a:pt x="11589" y="15406"/>
                  <a:pt x="11493" y="15395"/>
                  <a:pt x="11408" y="15371"/>
                </a:cubicBezTo>
                <a:cubicBezTo>
                  <a:pt x="10697" y="15170"/>
                  <a:pt x="8057" y="13653"/>
                  <a:pt x="7875" y="12420"/>
                </a:cubicBezTo>
                <a:cubicBezTo>
                  <a:pt x="7734" y="11462"/>
                  <a:pt x="7288" y="9560"/>
                  <a:pt x="7098" y="8762"/>
                </a:cubicBezTo>
                <a:cubicBezTo>
                  <a:pt x="7040" y="8522"/>
                  <a:pt x="6924" y="8301"/>
                  <a:pt x="6759" y="8116"/>
                </a:cubicBezTo>
                <a:lnTo>
                  <a:pt x="6260" y="7558"/>
                </a:lnTo>
                <a:cubicBezTo>
                  <a:pt x="5974" y="7238"/>
                  <a:pt x="5569" y="7062"/>
                  <a:pt x="5151" y="7062"/>
                </a:cubicBezTo>
                <a:cubicBezTo>
                  <a:pt x="5033" y="7062"/>
                  <a:pt x="4914" y="7077"/>
                  <a:pt x="4797" y="7105"/>
                </a:cubicBezTo>
                <a:lnTo>
                  <a:pt x="1161" y="7996"/>
                </a:lnTo>
                <a:cubicBezTo>
                  <a:pt x="520" y="8153"/>
                  <a:pt x="58" y="8713"/>
                  <a:pt x="28" y="9372"/>
                </a:cubicBezTo>
                <a:lnTo>
                  <a:pt x="6" y="9833"/>
                </a:lnTo>
                <a:cubicBezTo>
                  <a:pt x="1" y="9956"/>
                  <a:pt x="9" y="10078"/>
                  <a:pt x="34" y="10198"/>
                </a:cubicBezTo>
                <a:cubicBezTo>
                  <a:pt x="174" y="10897"/>
                  <a:pt x="754" y="13489"/>
                  <a:pt x="2258" y="17027"/>
                </a:cubicBezTo>
                <a:cubicBezTo>
                  <a:pt x="2258" y="17027"/>
                  <a:pt x="2853" y="22215"/>
                  <a:pt x="3990" y="25076"/>
                </a:cubicBezTo>
                <a:cubicBezTo>
                  <a:pt x="5127" y="27938"/>
                  <a:pt x="8441" y="38225"/>
                  <a:pt x="8441" y="38225"/>
                </a:cubicBezTo>
                <a:lnTo>
                  <a:pt x="10526" y="43363"/>
                </a:lnTo>
                <a:cubicBezTo>
                  <a:pt x="10526" y="43363"/>
                  <a:pt x="11299" y="45372"/>
                  <a:pt x="14614" y="45372"/>
                </a:cubicBezTo>
                <a:cubicBezTo>
                  <a:pt x="15641" y="45372"/>
                  <a:pt x="16912" y="45179"/>
                  <a:pt x="18479" y="44674"/>
                </a:cubicBezTo>
                <a:cubicBezTo>
                  <a:pt x="25106" y="42539"/>
                  <a:pt x="36031" y="38376"/>
                  <a:pt x="36031" y="38376"/>
                </a:cubicBezTo>
                <a:cubicBezTo>
                  <a:pt x="36031" y="38376"/>
                  <a:pt x="37917" y="37552"/>
                  <a:pt x="36033" y="31704"/>
                </a:cubicBezTo>
                <a:cubicBezTo>
                  <a:pt x="34149" y="25855"/>
                  <a:pt x="31005" y="18096"/>
                  <a:pt x="29813" y="14392"/>
                </a:cubicBezTo>
                <a:cubicBezTo>
                  <a:pt x="28620" y="10688"/>
                  <a:pt x="25894" y="4896"/>
                  <a:pt x="25536" y="1783"/>
                </a:cubicBezTo>
                <a:cubicBezTo>
                  <a:pt x="25376" y="386"/>
                  <a:pt x="24631" y="1"/>
                  <a:pt x="238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46"/>
          <p:cNvGrpSpPr/>
          <p:nvPr/>
        </p:nvGrpSpPr>
        <p:grpSpPr>
          <a:xfrm>
            <a:off x="4759262" y="1675604"/>
            <a:ext cx="138487" cy="254933"/>
            <a:chOff x="3422575" y="3988450"/>
            <a:chExt cx="808450" cy="1488225"/>
          </a:xfrm>
        </p:grpSpPr>
        <p:sp>
          <p:nvSpPr>
            <p:cNvPr id="355" name="Google Shape;355;p46"/>
            <p:cNvSpPr/>
            <p:nvPr/>
          </p:nvSpPr>
          <p:spPr>
            <a:xfrm>
              <a:off x="3422575" y="4095150"/>
              <a:ext cx="808450" cy="1381525"/>
            </a:xfrm>
            <a:custGeom>
              <a:avLst/>
              <a:gdLst/>
              <a:ahLst/>
              <a:cxnLst/>
              <a:rect l="l" t="t" r="r" b="b"/>
              <a:pathLst>
                <a:path w="32338" h="55261" extrusionOk="0">
                  <a:moveTo>
                    <a:pt x="9661" y="1"/>
                  </a:moveTo>
                  <a:lnTo>
                    <a:pt x="8985" y="368"/>
                  </a:lnTo>
                  <a:cubicBezTo>
                    <a:pt x="9713" y="1709"/>
                    <a:pt x="10976" y="2413"/>
                    <a:pt x="12314" y="3158"/>
                  </a:cubicBezTo>
                  <a:cubicBezTo>
                    <a:pt x="13404" y="3764"/>
                    <a:pt x="14637" y="4452"/>
                    <a:pt x="15772" y="5585"/>
                  </a:cubicBezTo>
                  <a:cubicBezTo>
                    <a:pt x="18861" y="8670"/>
                    <a:pt x="21623" y="15707"/>
                    <a:pt x="22727" y="19684"/>
                  </a:cubicBezTo>
                  <a:cubicBezTo>
                    <a:pt x="23119" y="21095"/>
                    <a:pt x="23396" y="22441"/>
                    <a:pt x="23555" y="23684"/>
                  </a:cubicBezTo>
                  <a:cubicBezTo>
                    <a:pt x="23753" y="25254"/>
                    <a:pt x="24271" y="26749"/>
                    <a:pt x="25094" y="28126"/>
                  </a:cubicBezTo>
                  <a:cubicBezTo>
                    <a:pt x="25275" y="28429"/>
                    <a:pt x="25436" y="28784"/>
                    <a:pt x="25586" y="29211"/>
                  </a:cubicBezTo>
                  <a:lnTo>
                    <a:pt x="30500" y="43216"/>
                  </a:lnTo>
                  <a:cubicBezTo>
                    <a:pt x="31495" y="46052"/>
                    <a:pt x="30495" y="49145"/>
                    <a:pt x="28069" y="50740"/>
                  </a:cubicBezTo>
                  <a:cubicBezTo>
                    <a:pt x="27451" y="51145"/>
                    <a:pt x="26774" y="51453"/>
                    <a:pt x="26062" y="51650"/>
                  </a:cubicBezTo>
                  <a:lnTo>
                    <a:pt x="16750" y="54232"/>
                  </a:lnTo>
                  <a:cubicBezTo>
                    <a:pt x="16128" y="54405"/>
                    <a:pt x="15486" y="54493"/>
                    <a:pt x="14841" y="54493"/>
                  </a:cubicBezTo>
                  <a:cubicBezTo>
                    <a:pt x="14748" y="54493"/>
                    <a:pt x="14655" y="54491"/>
                    <a:pt x="14561" y="54487"/>
                  </a:cubicBezTo>
                  <a:cubicBezTo>
                    <a:pt x="11661" y="54369"/>
                    <a:pt x="9210" y="52233"/>
                    <a:pt x="8602" y="49290"/>
                  </a:cubicBezTo>
                  <a:lnTo>
                    <a:pt x="5598" y="34753"/>
                  </a:lnTo>
                  <a:cubicBezTo>
                    <a:pt x="5508" y="34311"/>
                    <a:pt x="5463" y="33926"/>
                    <a:pt x="5462" y="33572"/>
                  </a:cubicBezTo>
                  <a:cubicBezTo>
                    <a:pt x="5459" y="31968"/>
                    <a:pt x="5133" y="30422"/>
                    <a:pt x="4496" y="28977"/>
                  </a:cubicBezTo>
                  <a:cubicBezTo>
                    <a:pt x="3991" y="27830"/>
                    <a:pt x="3535" y="26532"/>
                    <a:pt x="3143" y="25117"/>
                  </a:cubicBezTo>
                  <a:cubicBezTo>
                    <a:pt x="2040" y="21140"/>
                    <a:pt x="783" y="13685"/>
                    <a:pt x="1841" y="9449"/>
                  </a:cubicBezTo>
                  <a:cubicBezTo>
                    <a:pt x="2226" y="7907"/>
                    <a:pt x="2899" y="6682"/>
                    <a:pt x="3494" y="5601"/>
                  </a:cubicBezTo>
                  <a:cubicBezTo>
                    <a:pt x="4235" y="4251"/>
                    <a:pt x="4934" y="2977"/>
                    <a:pt x="4868" y="1444"/>
                  </a:cubicBezTo>
                  <a:lnTo>
                    <a:pt x="4868" y="1444"/>
                  </a:lnTo>
                  <a:lnTo>
                    <a:pt x="4100" y="1477"/>
                  </a:lnTo>
                  <a:cubicBezTo>
                    <a:pt x="4158" y="2796"/>
                    <a:pt x="3537" y="3923"/>
                    <a:pt x="2820" y="5230"/>
                  </a:cubicBezTo>
                  <a:cubicBezTo>
                    <a:pt x="2203" y="6353"/>
                    <a:pt x="1504" y="7624"/>
                    <a:pt x="1095" y="9263"/>
                  </a:cubicBezTo>
                  <a:cubicBezTo>
                    <a:pt x="1" y="13642"/>
                    <a:pt x="1277" y="21266"/>
                    <a:pt x="2402" y="25322"/>
                  </a:cubicBezTo>
                  <a:cubicBezTo>
                    <a:pt x="2804" y="26773"/>
                    <a:pt x="3273" y="28106"/>
                    <a:pt x="3793" y="29288"/>
                  </a:cubicBezTo>
                  <a:cubicBezTo>
                    <a:pt x="4388" y="30634"/>
                    <a:pt x="4691" y="32076"/>
                    <a:pt x="4694" y="33573"/>
                  </a:cubicBezTo>
                  <a:cubicBezTo>
                    <a:pt x="4694" y="33979"/>
                    <a:pt x="4745" y="34416"/>
                    <a:pt x="4845" y="34908"/>
                  </a:cubicBezTo>
                  <a:lnTo>
                    <a:pt x="7849" y="49446"/>
                  </a:lnTo>
                  <a:cubicBezTo>
                    <a:pt x="8529" y="52735"/>
                    <a:pt x="11276" y="55124"/>
                    <a:pt x="14530" y="55254"/>
                  </a:cubicBezTo>
                  <a:cubicBezTo>
                    <a:pt x="14637" y="55258"/>
                    <a:pt x="14744" y="55261"/>
                    <a:pt x="14850" y="55261"/>
                  </a:cubicBezTo>
                  <a:cubicBezTo>
                    <a:pt x="15562" y="55261"/>
                    <a:pt x="16270" y="55164"/>
                    <a:pt x="16955" y="54973"/>
                  </a:cubicBezTo>
                  <a:lnTo>
                    <a:pt x="26268" y="52391"/>
                  </a:lnTo>
                  <a:cubicBezTo>
                    <a:pt x="27057" y="52171"/>
                    <a:pt x="27807" y="51832"/>
                    <a:pt x="28491" y="51381"/>
                  </a:cubicBezTo>
                  <a:cubicBezTo>
                    <a:pt x="31213" y="49593"/>
                    <a:pt x="32338" y="46130"/>
                    <a:pt x="31226" y="42961"/>
                  </a:cubicBezTo>
                  <a:lnTo>
                    <a:pt x="26312" y="28956"/>
                  </a:lnTo>
                  <a:cubicBezTo>
                    <a:pt x="26144" y="28481"/>
                    <a:pt x="25962" y="28080"/>
                    <a:pt x="25754" y="27731"/>
                  </a:cubicBezTo>
                  <a:cubicBezTo>
                    <a:pt x="24986" y="26446"/>
                    <a:pt x="24502" y="25051"/>
                    <a:pt x="24316" y="23587"/>
                  </a:cubicBezTo>
                  <a:cubicBezTo>
                    <a:pt x="24154" y="22307"/>
                    <a:pt x="23869" y="20925"/>
                    <a:pt x="23468" y="19479"/>
                  </a:cubicBezTo>
                  <a:cubicBezTo>
                    <a:pt x="22343" y="15423"/>
                    <a:pt x="19509" y="8230"/>
                    <a:pt x="16316" y="5041"/>
                  </a:cubicBezTo>
                  <a:cubicBezTo>
                    <a:pt x="15106" y="3832"/>
                    <a:pt x="13821" y="3117"/>
                    <a:pt x="12688" y="2486"/>
                  </a:cubicBezTo>
                  <a:cubicBezTo>
                    <a:pt x="11397" y="1767"/>
                    <a:pt x="10282" y="1146"/>
                    <a:pt x="9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3472375" y="3988450"/>
              <a:ext cx="220650" cy="156450"/>
            </a:xfrm>
            <a:custGeom>
              <a:avLst/>
              <a:gdLst/>
              <a:ahLst/>
              <a:cxnLst/>
              <a:rect l="l" t="t" r="r" b="b"/>
              <a:pathLst>
                <a:path w="8826" h="6258" extrusionOk="0">
                  <a:moveTo>
                    <a:pt x="6936" y="769"/>
                  </a:moveTo>
                  <a:cubicBezTo>
                    <a:pt x="7072" y="769"/>
                    <a:pt x="7210" y="890"/>
                    <a:pt x="7257" y="1060"/>
                  </a:cubicBezTo>
                  <a:lnTo>
                    <a:pt x="7916" y="3439"/>
                  </a:lnTo>
                  <a:cubicBezTo>
                    <a:pt x="7971" y="3634"/>
                    <a:pt x="7889" y="3834"/>
                    <a:pt x="7738" y="3876"/>
                  </a:cubicBezTo>
                  <a:lnTo>
                    <a:pt x="1950" y="5481"/>
                  </a:lnTo>
                  <a:cubicBezTo>
                    <a:pt x="1931" y="5487"/>
                    <a:pt x="1911" y="5489"/>
                    <a:pt x="1892" y="5489"/>
                  </a:cubicBezTo>
                  <a:cubicBezTo>
                    <a:pt x="1756" y="5489"/>
                    <a:pt x="1618" y="5369"/>
                    <a:pt x="1571" y="5199"/>
                  </a:cubicBezTo>
                  <a:lnTo>
                    <a:pt x="911" y="2820"/>
                  </a:lnTo>
                  <a:cubicBezTo>
                    <a:pt x="857" y="2625"/>
                    <a:pt x="939" y="2424"/>
                    <a:pt x="1090" y="2383"/>
                  </a:cubicBezTo>
                  <a:lnTo>
                    <a:pt x="6877" y="777"/>
                  </a:lnTo>
                  <a:cubicBezTo>
                    <a:pt x="6897" y="772"/>
                    <a:pt x="6916" y="769"/>
                    <a:pt x="6936" y="769"/>
                  </a:cubicBezTo>
                  <a:close/>
                  <a:moveTo>
                    <a:pt x="6935" y="1"/>
                  </a:moveTo>
                  <a:cubicBezTo>
                    <a:pt x="6847" y="1"/>
                    <a:pt x="6759" y="13"/>
                    <a:pt x="6671" y="37"/>
                  </a:cubicBezTo>
                  <a:lnTo>
                    <a:pt x="885" y="1642"/>
                  </a:lnTo>
                  <a:cubicBezTo>
                    <a:pt x="322" y="1798"/>
                    <a:pt x="1" y="2418"/>
                    <a:pt x="170" y="3025"/>
                  </a:cubicBezTo>
                  <a:lnTo>
                    <a:pt x="830" y="5404"/>
                  </a:lnTo>
                  <a:cubicBezTo>
                    <a:pt x="972" y="5917"/>
                    <a:pt x="1417" y="6258"/>
                    <a:pt x="1891" y="6258"/>
                  </a:cubicBezTo>
                  <a:cubicBezTo>
                    <a:pt x="1978" y="6258"/>
                    <a:pt x="2067" y="6246"/>
                    <a:pt x="2155" y="6222"/>
                  </a:cubicBezTo>
                  <a:lnTo>
                    <a:pt x="7942" y="4617"/>
                  </a:lnTo>
                  <a:cubicBezTo>
                    <a:pt x="8504" y="4461"/>
                    <a:pt x="8826" y="3841"/>
                    <a:pt x="8657" y="3233"/>
                  </a:cubicBezTo>
                  <a:lnTo>
                    <a:pt x="7997" y="853"/>
                  </a:lnTo>
                  <a:cubicBezTo>
                    <a:pt x="7855" y="342"/>
                    <a:pt x="7409" y="1"/>
                    <a:pt x="6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3449225" y="4099775"/>
              <a:ext cx="429000" cy="318525"/>
            </a:xfrm>
            <a:custGeom>
              <a:avLst/>
              <a:gdLst/>
              <a:ahLst/>
              <a:cxnLst/>
              <a:rect l="l" t="t" r="r" b="b"/>
              <a:pathLst>
                <a:path w="17160" h="12741" extrusionOk="0">
                  <a:moveTo>
                    <a:pt x="8257" y="0"/>
                  </a:moveTo>
                  <a:lnTo>
                    <a:pt x="3417" y="1276"/>
                  </a:lnTo>
                  <a:cubicBezTo>
                    <a:pt x="3532" y="3879"/>
                    <a:pt x="1280" y="5655"/>
                    <a:pt x="401" y="9172"/>
                  </a:cubicBezTo>
                  <a:cubicBezTo>
                    <a:pt x="144" y="10201"/>
                    <a:pt x="23" y="11424"/>
                    <a:pt x="0" y="12740"/>
                  </a:cubicBezTo>
                  <a:lnTo>
                    <a:pt x="17160" y="7980"/>
                  </a:lnTo>
                  <a:cubicBezTo>
                    <a:pt x="16462" y="6863"/>
                    <a:pt x="15729" y="5877"/>
                    <a:pt x="14978" y="5128"/>
                  </a:cubicBezTo>
                  <a:cubicBezTo>
                    <a:pt x="12412" y="2567"/>
                    <a:pt x="9500" y="2289"/>
                    <a:pt x="8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3495700" y="4597700"/>
              <a:ext cx="724200" cy="869375"/>
            </a:xfrm>
            <a:custGeom>
              <a:avLst/>
              <a:gdLst/>
              <a:ahLst/>
              <a:cxnLst/>
              <a:rect l="l" t="t" r="r" b="b"/>
              <a:pathLst>
                <a:path w="28968" h="34775" extrusionOk="0">
                  <a:moveTo>
                    <a:pt x="20307" y="1"/>
                  </a:moveTo>
                  <a:lnTo>
                    <a:pt x="1" y="5634"/>
                  </a:lnTo>
                  <a:cubicBezTo>
                    <a:pt x="415" y="7043"/>
                    <a:pt x="845" y="8180"/>
                    <a:pt x="1220" y="9030"/>
                  </a:cubicBezTo>
                  <a:cubicBezTo>
                    <a:pt x="1838" y="10431"/>
                    <a:pt x="2149" y="11943"/>
                    <a:pt x="2153" y="13470"/>
                  </a:cubicBezTo>
                  <a:cubicBezTo>
                    <a:pt x="2154" y="13893"/>
                    <a:pt x="2212" y="14314"/>
                    <a:pt x="2297" y="14728"/>
                  </a:cubicBezTo>
                  <a:lnTo>
                    <a:pt x="5301" y="29266"/>
                  </a:lnTo>
                  <a:cubicBezTo>
                    <a:pt x="5929" y="32312"/>
                    <a:pt x="8512" y="34643"/>
                    <a:pt x="11621" y="34769"/>
                  </a:cubicBezTo>
                  <a:cubicBezTo>
                    <a:pt x="11721" y="34773"/>
                    <a:pt x="11821" y="34775"/>
                    <a:pt x="11921" y="34775"/>
                  </a:cubicBezTo>
                  <a:cubicBezTo>
                    <a:pt x="12599" y="34775"/>
                    <a:pt x="13274" y="34683"/>
                    <a:pt x="13929" y="34501"/>
                  </a:cubicBezTo>
                  <a:lnTo>
                    <a:pt x="23240" y="31918"/>
                  </a:lnTo>
                  <a:cubicBezTo>
                    <a:pt x="23991" y="31709"/>
                    <a:pt x="24704" y="31386"/>
                    <a:pt x="25355" y="30959"/>
                  </a:cubicBezTo>
                  <a:cubicBezTo>
                    <a:pt x="27955" y="29250"/>
                    <a:pt x="28967" y="25922"/>
                    <a:pt x="27938" y="22987"/>
                  </a:cubicBezTo>
                  <a:lnTo>
                    <a:pt x="23025" y="8981"/>
                  </a:lnTo>
                  <a:cubicBezTo>
                    <a:pt x="22884" y="8582"/>
                    <a:pt x="22716" y="8191"/>
                    <a:pt x="22499" y="7826"/>
                  </a:cubicBezTo>
                  <a:cubicBezTo>
                    <a:pt x="21715" y="6513"/>
                    <a:pt x="21204" y="5054"/>
                    <a:pt x="21011" y="3533"/>
                  </a:cubicBezTo>
                  <a:cubicBezTo>
                    <a:pt x="20894" y="2612"/>
                    <a:pt x="20676" y="1419"/>
                    <a:pt x="20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46"/>
          <p:cNvSpPr txBox="1">
            <a:spLocks noGrp="1"/>
          </p:cNvSpPr>
          <p:nvPr>
            <p:ph type="title"/>
          </p:nvPr>
        </p:nvSpPr>
        <p:spPr>
          <a:xfrm>
            <a:off x="1781018" y="1850436"/>
            <a:ext cx="18279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MARINE LITTER</a:t>
            </a:r>
            <a:endParaRPr sz="2000" dirty="0"/>
          </a:p>
        </p:txBody>
      </p:sp>
      <p:sp>
        <p:nvSpPr>
          <p:cNvPr id="360" name="Google Shape;360;p46"/>
          <p:cNvSpPr txBox="1">
            <a:spLocks noGrp="1"/>
          </p:cNvSpPr>
          <p:nvPr>
            <p:ph type="subTitle" idx="4294967295"/>
          </p:nvPr>
        </p:nvSpPr>
        <p:spPr>
          <a:xfrm>
            <a:off x="1083569" y="2142217"/>
            <a:ext cx="2857955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</a:rPr>
              <a:t>The litter not only from the city but also from the factories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361" name="Google Shape;361;p46"/>
          <p:cNvSpPr txBox="1">
            <a:spLocks noGrp="1"/>
          </p:cNvSpPr>
          <p:nvPr>
            <p:ph type="title"/>
          </p:nvPr>
        </p:nvSpPr>
        <p:spPr>
          <a:xfrm>
            <a:off x="1785778" y="3175552"/>
            <a:ext cx="18279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extinction</a:t>
            </a:r>
            <a:endParaRPr sz="2000" dirty="0"/>
          </a:p>
        </p:txBody>
      </p:sp>
      <p:sp>
        <p:nvSpPr>
          <p:cNvPr id="362" name="Google Shape;362;p46"/>
          <p:cNvSpPr txBox="1">
            <a:spLocks noGrp="1"/>
          </p:cNvSpPr>
          <p:nvPr>
            <p:ph type="subTitle" idx="4294967295"/>
          </p:nvPr>
        </p:nvSpPr>
        <p:spPr>
          <a:xfrm>
            <a:off x="1150626" y="3379868"/>
            <a:ext cx="2794578" cy="1495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</a:rPr>
              <a:t>The extinction of the fish is just as important as the extinction of the animals out of the sea</a:t>
            </a:r>
            <a:r>
              <a:rPr lang="en-US" sz="1200" dirty="0" smtClean="0">
                <a:solidFill>
                  <a:schemeClr val="lt1"/>
                </a:solidFill>
              </a:rPr>
              <a:t>.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6672232" y="1733480"/>
            <a:ext cx="18279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pollution</a:t>
            </a:r>
            <a:endParaRPr sz="2000" dirty="0"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4294967295"/>
          </p:nvPr>
        </p:nvSpPr>
        <p:spPr>
          <a:xfrm>
            <a:off x="6521868" y="2084147"/>
            <a:ext cx="2743063" cy="896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</a:rPr>
              <a:t>The toxic gas coming out of the factories without special filtering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365" name="Google Shape;365;p46"/>
          <p:cNvSpPr txBox="1">
            <a:spLocks noGrp="1"/>
          </p:cNvSpPr>
          <p:nvPr>
            <p:ph type="title"/>
          </p:nvPr>
        </p:nvSpPr>
        <p:spPr>
          <a:xfrm>
            <a:off x="6672232" y="3198369"/>
            <a:ext cx="18279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temperature</a:t>
            </a:r>
            <a:endParaRPr sz="2000" dirty="0"/>
          </a:p>
        </p:txBody>
      </p:sp>
      <p:sp>
        <p:nvSpPr>
          <p:cNvPr id="366" name="Google Shape;366;p46"/>
          <p:cNvSpPr txBox="1">
            <a:spLocks noGrp="1"/>
          </p:cNvSpPr>
          <p:nvPr>
            <p:ph type="subTitle" idx="4294967295"/>
          </p:nvPr>
        </p:nvSpPr>
        <p:spPr>
          <a:xfrm>
            <a:off x="6294639" y="3513218"/>
            <a:ext cx="2975032" cy="1074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</a:rPr>
              <a:t>The temperature from the toxic gas and marine litter causes the global warming and the destruction of the ozone layer 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367" name="Google Shape;367;p46"/>
          <p:cNvSpPr/>
          <p:nvPr/>
        </p:nvSpPr>
        <p:spPr>
          <a:xfrm>
            <a:off x="6309950" y="506888"/>
            <a:ext cx="391500" cy="391500"/>
          </a:xfrm>
          <a:prstGeom prst="ellipse">
            <a:avLst/>
          </a:prstGeom>
          <a:noFill/>
          <a:ln w="19050" cap="flat" cmpd="sng">
            <a:solidFill>
              <a:srgbClr val="5BB8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8" name="Google Shape;368;p46"/>
          <p:cNvCxnSpPr>
            <a:stCxn id="367" idx="4"/>
            <a:endCxn id="363" idx="1"/>
          </p:cNvCxnSpPr>
          <p:nvPr/>
        </p:nvCxnSpPr>
        <p:spPr>
          <a:xfrm rot="16200000" flipH="1">
            <a:off x="6080670" y="1323418"/>
            <a:ext cx="1016592" cy="166532"/>
          </a:xfrm>
          <a:prstGeom prst="bentConnector2">
            <a:avLst/>
          </a:prstGeom>
          <a:noFill/>
          <a:ln w="19050" cap="flat" cmpd="sng">
            <a:solidFill>
              <a:srgbClr val="5BB8B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46"/>
          <p:cNvSpPr/>
          <p:nvPr/>
        </p:nvSpPr>
        <p:spPr>
          <a:xfrm>
            <a:off x="4925963" y="1092763"/>
            <a:ext cx="66200" cy="255550"/>
          </a:xfrm>
          <a:custGeom>
            <a:avLst/>
            <a:gdLst/>
            <a:ahLst/>
            <a:cxnLst/>
            <a:rect l="l" t="t" r="r" b="b"/>
            <a:pathLst>
              <a:path w="2648" h="10222" extrusionOk="0">
                <a:moveTo>
                  <a:pt x="0" y="0"/>
                </a:moveTo>
                <a:cubicBezTo>
                  <a:pt x="1193" y="299"/>
                  <a:pt x="2763" y="1389"/>
                  <a:pt x="2610" y="2610"/>
                </a:cubicBezTo>
                <a:cubicBezTo>
                  <a:pt x="2455" y="3848"/>
                  <a:pt x="92" y="4456"/>
                  <a:pt x="435" y="5655"/>
                </a:cubicBezTo>
                <a:cubicBezTo>
                  <a:pt x="870" y="7177"/>
                  <a:pt x="2619" y="8905"/>
                  <a:pt x="1740" y="10222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0" name="Google Shape;370;p46"/>
          <p:cNvSpPr/>
          <p:nvPr/>
        </p:nvSpPr>
        <p:spPr>
          <a:xfrm rot="10800000">
            <a:off x="5123750" y="1092763"/>
            <a:ext cx="66200" cy="255550"/>
          </a:xfrm>
          <a:custGeom>
            <a:avLst/>
            <a:gdLst/>
            <a:ahLst/>
            <a:cxnLst/>
            <a:rect l="l" t="t" r="r" b="b"/>
            <a:pathLst>
              <a:path w="2648" h="10222" extrusionOk="0">
                <a:moveTo>
                  <a:pt x="0" y="0"/>
                </a:moveTo>
                <a:cubicBezTo>
                  <a:pt x="1193" y="299"/>
                  <a:pt x="2763" y="1389"/>
                  <a:pt x="2610" y="2610"/>
                </a:cubicBezTo>
                <a:cubicBezTo>
                  <a:pt x="2455" y="3848"/>
                  <a:pt x="92" y="4456"/>
                  <a:pt x="435" y="5655"/>
                </a:cubicBezTo>
                <a:cubicBezTo>
                  <a:pt x="870" y="7177"/>
                  <a:pt x="2619" y="8905"/>
                  <a:pt x="1740" y="10222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Google Shape;371;p46"/>
          <p:cNvSpPr/>
          <p:nvPr/>
        </p:nvSpPr>
        <p:spPr>
          <a:xfrm>
            <a:off x="5321550" y="1092763"/>
            <a:ext cx="66200" cy="255550"/>
          </a:xfrm>
          <a:custGeom>
            <a:avLst/>
            <a:gdLst/>
            <a:ahLst/>
            <a:cxnLst/>
            <a:rect l="l" t="t" r="r" b="b"/>
            <a:pathLst>
              <a:path w="2648" h="10222" extrusionOk="0">
                <a:moveTo>
                  <a:pt x="0" y="0"/>
                </a:moveTo>
                <a:cubicBezTo>
                  <a:pt x="1193" y="299"/>
                  <a:pt x="2763" y="1389"/>
                  <a:pt x="2610" y="2610"/>
                </a:cubicBezTo>
                <a:cubicBezTo>
                  <a:pt x="2455" y="3848"/>
                  <a:pt x="92" y="4456"/>
                  <a:pt x="435" y="5655"/>
                </a:cubicBezTo>
                <a:cubicBezTo>
                  <a:pt x="870" y="7177"/>
                  <a:pt x="2619" y="8905"/>
                  <a:pt x="1740" y="10222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Google Shape;372;p46"/>
          <p:cNvSpPr/>
          <p:nvPr/>
        </p:nvSpPr>
        <p:spPr>
          <a:xfrm>
            <a:off x="5211213" y="1024788"/>
            <a:ext cx="391500" cy="391500"/>
          </a:xfrm>
          <a:prstGeom prst="ellipse">
            <a:avLst/>
          </a:prstGeom>
          <a:noFill/>
          <a:ln w="19050" cap="flat" cmpd="sng">
            <a:solidFill>
              <a:srgbClr val="5BB8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6"/>
          <p:cNvCxnSpPr>
            <a:stCxn id="372" idx="4"/>
            <a:endCxn id="365" idx="1"/>
          </p:cNvCxnSpPr>
          <p:nvPr/>
        </p:nvCxnSpPr>
        <p:spPr>
          <a:xfrm rot="16200000" flipH="1">
            <a:off x="5057807" y="1765443"/>
            <a:ext cx="1963581" cy="1265269"/>
          </a:xfrm>
          <a:prstGeom prst="bentConnector2">
            <a:avLst/>
          </a:prstGeom>
          <a:noFill/>
          <a:ln w="19050" cap="flat" cmpd="sng">
            <a:solidFill>
              <a:srgbClr val="5BB8B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6"/>
          <p:cNvSpPr/>
          <p:nvPr/>
        </p:nvSpPr>
        <p:spPr>
          <a:xfrm>
            <a:off x="4616976" y="1593071"/>
            <a:ext cx="391500" cy="391500"/>
          </a:xfrm>
          <a:prstGeom prst="ellipse">
            <a:avLst/>
          </a:prstGeom>
          <a:noFill/>
          <a:ln w="19050" cap="flat" cmpd="sng">
            <a:solidFill>
              <a:srgbClr val="5BB8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5" name="Google Shape;375;p46"/>
          <p:cNvCxnSpPr>
            <a:stCxn id="374" idx="4"/>
            <a:endCxn id="359" idx="3"/>
          </p:cNvCxnSpPr>
          <p:nvPr/>
        </p:nvCxnSpPr>
        <p:spPr>
          <a:xfrm rot="5400000">
            <a:off x="4187140" y="1406349"/>
            <a:ext cx="47365" cy="1203808"/>
          </a:xfrm>
          <a:prstGeom prst="bentConnector2">
            <a:avLst/>
          </a:prstGeom>
          <a:noFill/>
          <a:ln w="19050" cap="flat" cmpd="sng">
            <a:solidFill>
              <a:srgbClr val="5BB8B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46"/>
          <p:cNvSpPr/>
          <p:nvPr/>
        </p:nvSpPr>
        <p:spPr>
          <a:xfrm>
            <a:off x="4961088" y="4094688"/>
            <a:ext cx="391500" cy="391500"/>
          </a:xfrm>
          <a:prstGeom prst="ellipse">
            <a:avLst/>
          </a:prstGeom>
          <a:noFill/>
          <a:ln w="19050" cap="flat" cmpd="sng">
            <a:solidFill>
              <a:srgbClr val="5BB8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7" name="Google Shape;377;p46"/>
          <p:cNvCxnSpPr>
            <a:stCxn id="361" idx="3"/>
            <a:endCxn id="376" idx="0"/>
          </p:cNvCxnSpPr>
          <p:nvPr/>
        </p:nvCxnSpPr>
        <p:spPr>
          <a:xfrm>
            <a:off x="3613678" y="3357052"/>
            <a:ext cx="1543160" cy="737636"/>
          </a:xfrm>
          <a:prstGeom prst="bentConnector2">
            <a:avLst/>
          </a:prstGeom>
          <a:noFill/>
          <a:ln w="19050" cap="flat" cmpd="sng">
            <a:solidFill>
              <a:srgbClr val="5BB8B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6"/>
          <p:cNvSpPr/>
          <p:nvPr/>
        </p:nvSpPr>
        <p:spPr>
          <a:xfrm>
            <a:off x="4490815" y="3185563"/>
            <a:ext cx="162384" cy="194306"/>
          </a:xfrm>
          <a:custGeom>
            <a:avLst/>
            <a:gdLst/>
            <a:ahLst/>
            <a:cxnLst/>
            <a:rect l="l" t="t" r="r" b="b"/>
            <a:pathLst>
              <a:path w="37918" h="45372" extrusionOk="0">
                <a:moveTo>
                  <a:pt x="23159" y="1171"/>
                </a:moveTo>
                <a:cubicBezTo>
                  <a:pt x="23306" y="1171"/>
                  <a:pt x="23419" y="1210"/>
                  <a:pt x="23474" y="1309"/>
                </a:cubicBezTo>
                <a:cubicBezTo>
                  <a:pt x="23728" y="1765"/>
                  <a:pt x="23967" y="3834"/>
                  <a:pt x="24119" y="4643"/>
                </a:cubicBezTo>
                <a:cubicBezTo>
                  <a:pt x="24272" y="5453"/>
                  <a:pt x="24964" y="7267"/>
                  <a:pt x="25086" y="7980"/>
                </a:cubicBezTo>
                <a:cubicBezTo>
                  <a:pt x="25120" y="8181"/>
                  <a:pt x="25157" y="8440"/>
                  <a:pt x="25191" y="8709"/>
                </a:cubicBezTo>
                <a:cubicBezTo>
                  <a:pt x="25299" y="9537"/>
                  <a:pt x="24800" y="10324"/>
                  <a:pt x="24005" y="10581"/>
                </a:cubicBezTo>
                <a:cubicBezTo>
                  <a:pt x="23828" y="10638"/>
                  <a:pt x="23648" y="10666"/>
                  <a:pt x="23472" y="10666"/>
                </a:cubicBezTo>
                <a:cubicBezTo>
                  <a:pt x="22641" y="10666"/>
                  <a:pt x="21890" y="10059"/>
                  <a:pt x="21762" y="9183"/>
                </a:cubicBezTo>
                <a:cubicBezTo>
                  <a:pt x="21476" y="7220"/>
                  <a:pt x="21050" y="4444"/>
                  <a:pt x="20833" y="3770"/>
                </a:cubicBezTo>
                <a:cubicBezTo>
                  <a:pt x="20489" y="2701"/>
                  <a:pt x="20787" y="1961"/>
                  <a:pt x="21273" y="1804"/>
                </a:cubicBezTo>
                <a:cubicBezTo>
                  <a:pt x="21653" y="1682"/>
                  <a:pt x="22630" y="1171"/>
                  <a:pt x="23159" y="1171"/>
                </a:cubicBezTo>
                <a:close/>
                <a:moveTo>
                  <a:pt x="3543" y="8454"/>
                </a:moveTo>
                <a:cubicBezTo>
                  <a:pt x="3761" y="8454"/>
                  <a:pt x="3973" y="8496"/>
                  <a:pt x="4149" y="8607"/>
                </a:cubicBezTo>
                <a:cubicBezTo>
                  <a:pt x="4824" y="9034"/>
                  <a:pt x="5755" y="9592"/>
                  <a:pt x="5842" y="10530"/>
                </a:cubicBezTo>
                <a:lnTo>
                  <a:pt x="5842" y="10531"/>
                </a:lnTo>
                <a:cubicBezTo>
                  <a:pt x="5929" y="11468"/>
                  <a:pt x="6324" y="14024"/>
                  <a:pt x="6320" y="14346"/>
                </a:cubicBezTo>
                <a:cubicBezTo>
                  <a:pt x="6319" y="14485"/>
                  <a:pt x="6278" y="14877"/>
                  <a:pt x="6233" y="15278"/>
                </a:cubicBezTo>
                <a:cubicBezTo>
                  <a:pt x="6159" y="15931"/>
                  <a:pt x="5721" y="16486"/>
                  <a:pt x="5102" y="16710"/>
                </a:cubicBezTo>
                <a:lnTo>
                  <a:pt x="4974" y="16756"/>
                </a:lnTo>
                <a:cubicBezTo>
                  <a:pt x="4779" y="16827"/>
                  <a:pt x="4579" y="16860"/>
                  <a:pt x="4382" y="16860"/>
                </a:cubicBezTo>
                <a:cubicBezTo>
                  <a:pt x="3697" y="16860"/>
                  <a:pt x="3051" y="16451"/>
                  <a:pt x="2780" y="15779"/>
                </a:cubicBezTo>
                <a:cubicBezTo>
                  <a:pt x="2010" y="13864"/>
                  <a:pt x="831" y="10762"/>
                  <a:pt x="969" y="10062"/>
                </a:cubicBezTo>
                <a:cubicBezTo>
                  <a:pt x="1173" y="9029"/>
                  <a:pt x="2275" y="8783"/>
                  <a:pt x="2275" y="8783"/>
                </a:cubicBezTo>
                <a:cubicBezTo>
                  <a:pt x="2275" y="8783"/>
                  <a:pt x="2929" y="8454"/>
                  <a:pt x="3543" y="8454"/>
                </a:cubicBezTo>
                <a:close/>
                <a:moveTo>
                  <a:pt x="23859" y="1"/>
                </a:moveTo>
                <a:cubicBezTo>
                  <a:pt x="22911" y="1"/>
                  <a:pt x="21921" y="581"/>
                  <a:pt x="21921" y="581"/>
                </a:cubicBezTo>
                <a:lnTo>
                  <a:pt x="20093" y="1451"/>
                </a:lnTo>
                <a:cubicBezTo>
                  <a:pt x="19525" y="1720"/>
                  <a:pt x="19213" y="2342"/>
                  <a:pt x="19339" y="2957"/>
                </a:cubicBezTo>
                <a:cubicBezTo>
                  <a:pt x="19695" y="4708"/>
                  <a:pt x="20372" y="8150"/>
                  <a:pt x="20409" y="9244"/>
                </a:cubicBezTo>
                <a:cubicBezTo>
                  <a:pt x="20458" y="10734"/>
                  <a:pt x="20312" y="12287"/>
                  <a:pt x="19659" y="12929"/>
                </a:cubicBezTo>
                <a:cubicBezTo>
                  <a:pt x="19004" y="13570"/>
                  <a:pt x="15699" y="14599"/>
                  <a:pt x="14661" y="14718"/>
                </a:cubicBezTo>
                <a:cubicBezTo>
                  <a:pt x="13747" y="14823"/>
                  <a:pt x="12470" y="15406"/>
                  <a:pt x="11694" y="15406"/>
                </a:cubicBezTo>
                <a:cubicBezTo>
                  <a:pt x="11589" y="15406"/>
                  <a:pt x="11493" y="15395"/>
                  <a:pt x="11408" y="15371"/>
                </a:cubicBezTo>
                <a:cubicBezTo>
                  <a:pt x="10697" y="15170"/>
                  <a:pt x="8057" y="13653"/>
                  <a:pt x="7875" y="12420"/>
                </a:cubicBezTo>
                <a:cubicBezTo>
                  <a:pt x="7734" y="11462"/>
                  <a:pt x="7288" y="9560"/>
                  <a:pt x="7098" y="8762"/>
                </a:cubicBezTo>
                <a:cubicBezTo>
                  <a:pt x="7040" y="8522"/>
                  <a:pt x="6924" y="8301"/>
                  <a:pt x="6759" y="8116"/>
                </a:cubicBezTo>
                <a:lnTo>
                  <a:pt x="6260" y="7558"/>
                </a:lnTo>
                <a:cubicBezTo>
                  <a:pt x="5974" y="7238"/>
                  <a:pt x="5569" y="7062"/>
                  <a:pt x="5151" y="7062"/>
                </a:cubicBezTo>
                <a:cubicBezTo>
                  <a:pt x="5033" y="7062"/>
                  <a:pt x="4914" y="7077"/>
                  <a:pt x="4797" y="7105"/>
                </a:cubicBezTo>
                <a:lnTo>
                  <a:pt x="1161" y="7996"/>
                </a:lnTo>
                <a:cubicBezTo>
                  <a:pt x="520" y="8153"/>
                  <a:pt x="58" y="8713"/>
                  <a:pt x="28" y="9372"/>
                </a:cubicBezTo>
                <a:lnTo>
                  <a:pt x="6" y="9833"/>
                </a:lnTo>
                <a:cubicBezTo>
                  <a:pt x="1" y="9956"/>
                  <a:pt x="9" y="10078"/>
                  <a:pt x="34" y="10198"/>
                </a:cubicBezTo>
                <a:cubicBezTo>
                  <a:pt x="174" y="10897"/>
                  <a:pt x="754" y="13489"/>
                  <a:pt x="2258" y="17027"/>
                </a:cubicBezTo>
                <a:cubicBezTo>
                  <a:pt x="2258" y="17027"/>
                  <a:pt x="2853" y="22215"/>
                  <a:pt x="3990" y="25076"/>
                </a:cubicBezTo>
                <a:cubicBezTo>
                  <a:pt x="5127" y="27938"/>
                  <a:pt x="8441" y="38225"/>
                  <a:pt x="8441" y="38225"/>
                </a:cubicBezTo>
                <a:lnTo>
                  <a:pt x="10526" y="43363"/>
                </a:lnTo>
                <a:cubicBezTo>
                  <a:pt x="10526" y="43363"/>
                  <a:pt x="11299" y="45372"/>
                  <a:pt x="14614" y="45372"/>
                </a:cubicBezTo>
                <a:cubicBezTo>
                  <a:pt x="15641" y="45372"/>
                  <a:pt x="16912" y="45179"/>
                  <a:pt x="18479" y="44674"/>
                </a:cubicBezTo>
                <a:cubicBezTo>
                  <a:pt x="25106" y="42539"/>
                  <a:pt x="36031" y="38376"/>
                  <a:pt x="36031" y="38376"/>
                </a:cubicBezTo>
                <a:cubicBezTo>
                  <a:pt x="36031" y="38376"/>
                  <a:pt x="37917" y="37552"/>
                  <a:pt x="36033" y="31704"/>
                </a:cubicBezTo>
                <a:cubicBezTo>
                  <a:pt x="34149" y="25855"/>
                  <a:pt x="31005" y="18096"/>
                  <a:pt x="29813" y="14392"/>
                </a:cubicBezTo>
                <a:cubicBezTo>
                  <a:pt x="28620" y="10688"/>
                  <a:pt x="25894" y="4896"/>
                  <a:pt x="25536" y="1783"/>
                </a:cubicBezTo>
                <a:cubicBezTo>
                  <a:pt x="25376" y="386"/>
                  <a:pt x="24631" y="1"/>
                  <a:pt x="238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6"/>
          <p:cNvGrpSpPr/>
          <p:nvPr/>
        </p:nvGrpSpPr>
        <p:grpSpPr>
          <a:xfrm>
            <a:off x="5464239" y="3076980"/>
            <a:ext cx="138487" cy="254933"/>
            <a:chOff x="3422575" y="3988450"/>
            <a:chExt cx="808450" cy="1488225"/>
          </a:xfrm>
        </p:grpSpPr>
        <p:sp>
          <p:nvSpPr>
            <p:cNvPr id="380" name="Google Shape;380;p46"/>
            <p:cNvSpPr/>
            <p:nvPr/>
          </p:nvSpPr>
          <p:spPr>
            <a:xfrm>
              <a:off x="3422575" y="4095150"/>
              <a:ext cx="808450" cy="1381525"/>
            </a:xfrm>
            <a:custGeom>
              <a:avLst/>
              <a:gdLst/>
              <a:ahLst/>
              <a:cxnLst/>
              <a:rect l="l" t="t" r="r" b="b"/>
              <a:pathLst>
                <a:path w="32338" h="55261" extrusionOk="0">
                  <a:moveTo>
                    <a:pt x="9661" y="1"/>
                  </a:moveTo>
                  <a:lnTo>
                    <a:pt x="8985" y="368"/>
                  </a:lnTo>
                  <a:cubicBezTo>
                    <a:pt x="9713" y="1709"/>
                    <a:pt x="10976" y="2413"/>
                    <a:pt x="12314" y="3158"/>
                  </a:cubicBezTo>
                  <a:cubicBezTo>
                    <a:pt x="13404" y="3764"/>
                    <a:pt x="14637" y="4452"/>
                    <a:pt x="15772" y="5585"/>
                  </a:cubicBezTo>
                  <a:cubicBezTo>
                    <a:pt x="18861" y="8670"/>
                    <a:pt x="21623" y="15707"/>
                    <a:pt x="22727" y="19684"/>
                  </a:cubicBezTo>
                  <a:cubicBezTo>
                    <a:pt x="23119" y="21095"/>
                    <a:pt x="23396" y="22441"/>
                    <a:pt x="23555" y="23684"/>
                  </a:cubicBezTo>
                  <a:cubicBezTo>
                    <a:pt x="23753" y="25254"/>
                    <a:pt x="24271" y="26749"/>
                    <a:pt x="25094" y="28126"/>
                  </a:cubicBezTo>
                  <a:cubicBezTo>
                    <a:pt x="25275" y="28429"/>
                    <a:pt x="25436" y="28784"/>
                    <a:pt x="25586" y="29211"/>
                  </a:cubicBezTo>
                  <a:lnTo>
                    <a:pt x="30500" y="43216"/>
                  </a:lnTo>
                  <a:cubicBezTo>
                    <a:pt x="31495" y="46052"/>
                    <a:pt x="30495" y="49145"/>
                    <a:pt x="28069" y="50740"/>
                  </a:cubicBezTo>
                  <a:cubicBezTo>
                    <a:pt x="27451" y="51145"/>
                    <a:pt x="26774" y="51453"/>
                    <a:pt x="26062" y="51650"/>
                  </a:cubicBezTo>
                  <a:lnTo>
                    <a:pt x="16750" y="54232"/>
                  </a:lnTo>
                  <a:cubicBezTo>
                    <a:pt x="16128" y="54405"/>
                    <a:pt x="15486" y="54493"/>
                    <a:pt x="14841" y="54493"/>
                  </a:cubicBezTo>
                  <a:cubicBezTo>
                    <a:pt x="14748" y="54493"/>
                    <a:pt x="14655" y="54491"/>
                    <a:pt x="14561" y="54487"/>
                  </a:cubicBezTo>
                  <a:cubicBezTo>
                    <a:pt x="11661" y="54369"/>
                    <a:pt x="9210" y="52233"/>
                    <a:pt x="8602" y="49290"/>
                  </a:cubicBezTo>
                  <a:lnTo>
                    <a:pt x="5598" y="34753"/>
                  </a:lnTo>
                  <a:cubicBezTo>
                    <a:pt x="5508" y="34311"/>
                    <a:pt x="5463" y="33926"/>
                    <a:pt x="5462" y="33572"/>
                  </a:cubicBezTo>
                  <a:cubicBezTo>
                    <a:pt x="5459" y="31968"/>
                    <a:pt x="5133" y="30422"/>
                    <a:pt x="4496" y="28977"/>
                  </a:cubicBezTo>
                  <a:cubicBezTo>
                    <a:pt x="3991" y="27830"/>
                    <a:pt x="3535" y="26532"/>
                    <a:pt x="3143" y="25117"/>
                  </a:cubicBezTo>
                  <a:cubicBezTo>
                    <a:pt x="2040" y="21140"/>
                    <a:pt x="783" y="13685"/>
                    <a:pt x="1841" y="9449"/>
                  </a:cubicBezTo>
                  <a:cubicBezTo>
                    <a:pt x="2226" y="7907"/>
                    <a:pt x="2899" y="6682"/>
                    <a:pt x="3494" y="5601"/>
                  </a:cubicBezTo>
                  <a:cubicBezTo>
                    <a:pt x="4235" y="4251"/>
                    <a:pt x="4934" y="2977"/>
                    <a:pt x="4868" y="1444"/>
                  </a:cubicBezTo>
                  <a:lnTo>
                    <a:pt x="4868" y="1444"/>
                  </a:lnTo>
                  <a:lnTo>
                    <a:pt x="4100" y="1477"/>
                  </a:lnTo>
                  <a:cubicBezTo>
                    <a:pt x="4158" y="2796"/>
                    <a:pt x="3537" y="3923"/>
                    <a:pt x="2820" y="5230"/>
                  </a:cubicBezTo>
                  <a:cubicBezTo>
                    <a:pt x="2203" y="6353"/>
                    <a:pt x="1504" y="7624"/>
                    <a:pt x="1095" y="9263"/>
                  </a:cubicBezTo>
                  <a:cubicBezTo>
                    <a:pt x="1" y="13642"/>
                    <a:pt x="1277" y="21266"/>
                    <a:pt x="2402" y="25322"/>
                  </a:cubicBezTo>
                  <a:cubicBezTo>
                    <a:pt x="2804" y="26773"/>
                    <a:pt x="3273" y="28106"/>
                    <a:pt x="3793" y="29288"/>
                  </a:cubicBezTo>
                  <a:cubicBezTo>
                    <a:pt x="4388" y="30634"/>
                    <a:pt x="4691" y="32076"/>
                    <a:pt x="4694" y="33573"/>
                  </a:cubicBezTo>
                  <a:cubicBezTo>
                    <a:pt x="4694" y="33979"/>
                    <a:pt x="4745" y="34416"/>
                    <a:pt x="4845" y="34908"/>
                  </a:cubicBezTo>
                  <a:lnTo>
                    <a:pt x="7849" y="49446"/>
                  </a:lnTo>
                  <a:cubicBezTo>
                    <a:pt x="8529" y="52735"/>
                    <a:pt x="11276" y="55124"/>
                    <a:pt x="14530" y="55254"/>
                  </a:cubicBezTo>
                  <a:cubicBezTo>
                    <a:pt x="14637" y="55258"/>
                    <a:pt x="14744" y="55261"/>
                    <a:pt x="14850" y="55261"/>
                  </a:cubicBezTo>
                  <a:cubicBezTo>
                    <a:pt x="15562" y="55261"/>
                    <a:pt x="16270" y="55164"/>
                    <a:pt x="16955" y="54973"/>
                  </a:cubicBezTo>
                  <a:lnTo>
                    <a:pt x="26268" y="52391"/>
                  </a:lnTo>
                  <a:cubicBezTo>
                    <a:pt x="27057" y="52171"/>
                    <a:pt x="27807" y="51832"/>
                    <a:pt x="28491" y="51381"/>
                  </a:cubicBezTo>
                  <a:cubicBezTo>
                    <a:pt x="31213" y="49593"/>
                    <a:pt x="32338" y="46130"/>
                    <a:pt x="31226" y="42961"/>
                  </a:cubicBezTo>
                  <a:lnTo>
                    <a:pt x="26312" y="28956"/>
                  </a:lnTo>
                  <a:cubicBezTo>
                    <a:pt x="26144" y="28481"/>
                    <a:pt x="25962" y="28080"/>
                    <a:pt x="25754" y="27731"/>
                  </a:cubicBezTo>
                  <a:cubicBezTo>
                    <a:pt x="24986" y="26446"/>
                    <a:pt x="24502" y="25051"/>
                    <a:pt x="24316" y="23587"/>
                  </a:cubicBezTo>
                  <a:cubicBezTo>
                    <a:pt x="24154" y="22307"/>
                    <a:pt x="23869" y="20925"/>
                    <a:pt x="23468" y="19479"/>
                  </a:cubicBezTo>
                  <a:cubicBezTo>
                    <a:pt x="22343" y="15423"/>
                    <a:pt x="19509" y="8230"/>
                    <a:pt x="16316" y="5041"/>
                  </a:cubicBezTo>
                  <a:cubicBezTo>
                    <a:pt x="15106" y="3832"/>
                    <a:pt x="13821" y="3117"/>
                    <a:pt x="12688" y="2486"/>
                  </a:cubicBezTo>
                  <a:cubicBezTo>
                    <a:pt x="11397" y="1767"/>
                    <a:pt x="10282" y="1146"/>
                    <a:pt x="9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3472375" y="3988450"/>
              <a:ext cx="220650" cy="156450"/>
            </a:xfrm>
            <a:custGeom>
              <a:avLst/>
              <a:gdLst/>
              <a:ahLst/>
              <a:cxnLst/>
              <a:rect l="l" t="t" r="r" b="b"/>
              <a:pathLst>
                <a:path w="8826" h="6258" extrusionOk="0">
                  <a:moveTo>
                    <a:pt x="6936" y="769"/>
                  </a:moveTo>
                  <a:cubicBezTo>
                    <a:pt x="7072" y="769"/>
                    <a:pt x="7210" y="890"/>
                    <a:pt x="7257" y="1060"/>
                  </a:cubicBezTo>
                  <a:lnTo>
                    <a:pt x="7916" y="3439"/>
                  </a:lnTo>
                  <a:cubicBezTo>
                    <a:pt x="7971" y="3634"/>
                    <a:pt x="7889" y="3834"/>
                    <a:pt x="7738" y="3876"/>
                  </a:cubicBezTo>
                  <a:lnTo>
                    <a:pt x="1950" y="5481"/>
                  </a:lnTo>
                  <a:cubicBezTo>
                    <a:pt x="1931" y="5487"/>
                    <a:pt x="1911" y="5489"/>
                    <a:pt x="1892" y="5489"/>
                  </a:cubicBezTo>
                  <a:cubicBezTo>
                    <a:pt x="1756" y="5489"/>
                    <a:pt x="1618" y="5369"/>
                    <a:pt x="1571" y="5199"/>
                  </a:cubicBezTo>
                  <a:lnTo>
                    <a:pt x="911" y="2820"/>
                  </a:lnTo>
                  <a:cubicBezTo>
                    <a:pt x="857" y="2625"/>
                    <a:pt x="939" y="2424"/>
                    <a:pt x="1090" y="2383"/>
                  </a:cubicBezTo>
                  <a:lnTo>
                    <a:pt x="6877" y="777"/>
                  </a:lnTo>
                  <a:cubicBezTo>
                    <a:pt x="6897" y="772"/>
                    <a:pt x="6916" y="769"/>
                    <a:pt x="6936" y="769"/>
                  </a:cubicBezTo>
                  <a:close/>
                  <a:moveTo>
                    <a:pt x="6935" y="1"/>
                  </a:moveTo>
                  <a:cubicBezTo>
                    <a:pt x="6847" y="1"/>
                    <a:pt x="6759" y="13"/>
                    <a:pt x="6671" y="37"/>
                  </a:cubicBezTo>
                  <a:lnTo>
                    <a:pt x="885" y="1642"/>
                  </a:lnTo>
                  <a:cubicBezTo>
                    <a:pt x="322" y="1798"/>
                    <a:pt x="1" y="2418"/>
                    <a:pt x="170" y="3025"/>
                  </a:cubicBezTo>
                  <a:lnTo>
                    <a:pt x="830" y="5404"/>
                  </a:lnTo>
                  <a:cubicBezTo>
                    <a:pt x="972" y="5917"/>
                    <a:pt x="1417" y="6258"/>
                    <a:pt x="1891" y="6258"/>
                  </a:cubicBezTo>
                  <a:cubicBezTo>
                    <a:pt x="1978" y="6258"/>
                    <a:pt x="2067" y="6246"/>
                    <a:pt x="2155" y="6222"/>
                  </a:cubicBezTo>
                  <a:lnTo>
                    <a:pt x="7942" y="4617"/>
                  </a:lnTo>
                  <a:cubicBezTo>
                    <a:pt x="8504" y="4461"/>
                    <a:pt x="8826" y="3841"/>
                    <a:pt x="8657" y="3233"/>
                  </a:cubicBezTo>
                  <a:lnTo>
                    <a:pt x="7997" y="853"/>
                  </a:lnTo>
                  <a:cubicBezTo>
                    <a:pt x="7855" y="342"/>
                    <a:pt x="7409" y="1"/>
                    <a:pt x="6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3449225" y="4099775"/>
              <a:ext cx="429000" cy="318525"/>
            </a:xfrm>
            <a:custGeom>
              <a:avLst/>
              <a:gdLst/>
              <a:ahLst/>
              <a:cxnLst/>
              <a:rect l="l" t="t" r="r" b="b"/>
              <a:pathLst>
                <a:path w="17160" h="12741" extrusionOk="0">
                  <a:moveTo>
                    <a:pt x="8257" y="0"/>
                  </a:moveTo>
                  <a:lnTo>
                    <a:pt x="3417" y="1276"/>
                  </a:lnTo>
                  <a:cubicBezTo>
                    <a:pt x="3532" y="3879"/>
                    <a:pt x="1280" y="5655"/>
                    <a:pt x="401" y="9172"/>
                  </a:cubicBezTo>
                  <a:cubicBezTo>
                    <a:pt x="144" y="10201"/>
                    <a:pt x="23" y="11424"/>
                    <a:pt x="0" y="12740"/>
                  </a:cubicBezTo>
                  <a:lnTo>
                    <a:pt x="17160" y="7980"/>
                  </a:lnTo>
                  <a:cubicBezTo>
                    <a:pt x="16462" y="6863"/>
                    <a:pt x="15729" y="5877"/>
                    <a:pt x="14978" y="5128"/>
                  </a:cubicBezTo>
                  <a:cubicBezTo>
                    <a:pt x="12412" y="2567"/>
                    <a:pt x="9500" y="2289"/>
                    <a:pt x="8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3495700" y="4597700"/>
              <a:ext cx="724200" cy="869375"/>
            </a:xfrm>
            <a:custGeom>
              <a:avLst/>
              <a:gdLst/>
              <a:ahLst/>
              <a:cxnLst/>
              <a:rect l="l" t="t" r="r" b="b"/>
              <a:pathLst>
                <a:path w="28968" h="34775" extrusionOk="0">
                  <a:moveTo>
                    <a:pt x="20307" y="1"/>
                  </a:moveTo>
                  <a:lnTo>
                    <a:pt x="1" y="5634"/>
                  </a:lnTo>
                  <a:cubicBezTo>
                    <a:pt x="415" y="7043"/>
                    <a:pt x="845" y="8180"/>
                    <a:pt x="1220" y="9030"/>
                  </a:cubicBezTo>
                  <a:cubicBezTo>
                    <a:pt x="1838" y="10431"/>
                    <a:pt x="2149" y="11943"/>
                    <a:pt x="2153" y="13470"/>
                  </a:cubicBezTo>
                  <a:cubicBezTo>
                    <a:pt x="2154" y="13893"/>
                    <a:pt x="2212" y="14314"/>
                    <a:pt x="2297" y="14728"/>
                  </a:cubicBezTo>
                  <a:lnTo>
                    <a:pt x="5301" y="29266"/>
                  </a:lnTo>
                  <a:cubicBezTo>
                    <a:pt x="5929" y="32312"/>
                    <a:pt x="8512" y="34643"/>
                    <a:pt x="11621" y="34769"/>
                  </a:cubicBezTo>
                  <a:cubicBezTo>
                    <a:pt x="11721" y="34773"/>
                    <a:pt x="11821" y="34775"/>
                    <a:pt x="11921" y="34775"/>
                  </a:cubicBezTo>
                  <a:cubicBezTo>
                    <a:pt x="12599" y="34775"/>
                    <a:pt x="13274" y="34683"/>
                    <a:pt x="13929" y="34501"/>
                  </a:cubicBezTo>
                  <a:lnTo>
                    <a:pt x="23240" y="31918"/>
                  </a:lnTo>
                  <a:cubicBezTo>
                    <a:pt x="23991" y="31709"/>
                    <a:pt x="24704" y="31386"/>
                    <a:pt x="25355" y="30959"/>
                  </a:cubicBezTo>
                  <a:cubicBezTo>
                    <a:pt x="27955" y="29250"/>
                    <a:pt x="28967" y="25922"/>
                    <a:pt x="27938" y="22987"/>
                  </a:cubicBezTo>
                  <a:lnTo>
                    <a:pt x="23025" y="8981"/>
                  </a:lnTo>
                  <a:cubicBezTo>
                    <a:pt x="22884" y="8582"/>
                    <a:pt x="22716" y="8191"/>
                    <a:pt x="22499" y="7826"/>
                  </a:cubicBezTo>
                  <a:cubicBezTo>
                    <a:pt x="21715" y="6513"/>
                    <a:pt x="21204" y="5054"/>
                    <a:pt x="21011" y="3533"/>
                  </a:cubicBezTo>
                  <a:cubicBezTo>
                    <a:pt x="20894" y="2612"/>
                    <a:pt x="20676" y="1419"/>
                    <a:pt x="20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46"/>
          <p:cNvSpPr/>
          <p:nvPr/>
        </p:nvSpPr>
        <p:spPr>
          <a:xfrm>
            <a:off x="5821753" y="1988413"/>
            <a:ext cx="162384" cy="194306"/>
          </a:xfrm>
          <a:custGeom>
            <a:avLst/>
            <a:gdLst/>
            <a:ahLst/>
            <a:cxnLst/>
            <a:rect l="l" t="t" r="r" b="b"/>
            <a:pathLst>
              <a:path w="37918" h="45372" extrusionOk="0">
                <a:moveTo>
                  <a:pt x="23159" y="1171"/>
                </a:moveTo>
                <a:cubicBezTo>
                  <a:pt x="23306" y="1171"/>
                  <a:pt x="23419" y="1210"/>
                  <a:pt x="23474" y="1309"/>
                </a:cubicBezTo>
                <a:cubicBezTo>
                  <a:pt x="23728" y="1765"/>
                  <a:pt x="23967" y="3834"/>
                  <a:pt x="24119" y="4643"/>
                </a:cubicBezTo>
                <a:cubicBezTo>
                  <a:pt x="24272" y="5453"/>
                  <a:pt x="24964" y="7267"/>
                  <a:pt x="25086" y="7980"/>
                </a:cubicBezTo>
                <a:cubicBezTo>
                  <a:pt x="25120" y="8181"/>
                  <a:pt x="25157" y="8440"/>
                  <a:pt x="25191" y="8709"/>
                </a:cubicBezTo>
                <a:cubicBezTo>
                  <a:pt x="25299" y="9537"/>
                  <a:pt x="24800" y="10324"/>
                  <a:pt x="24005" y="10581"/>
                </a:cubicBezTo>
                <a:cubicBezTo>
                  <a:pt x="23828" y="10638"/>
                  <a:pt x="23648" y="10666"/>
                  <a:pt x="23472" y="10666"/>
                </a:cubicBezTo>
                <a:cubicBezTo>
                  <a:pt x="22641" y="10666"/>
                  <a:pt x="21890" y="10059"/>
                  <a:pt x="21762" y="9183"/>
                </a:cubicBezTo>
                <a:cubicBezTo>
                  <a:pt x="21476" y="7220"/>
                  <a:pt x="21050" y="4444"/>
                  <a:pt x="20833" y="3770"/>
                </a:cubicBezTo>
                <a:cubicBezTo>
                  <a:pt x="20489" y="2701"/>
                  <a:pt x="20787" y="1961"/>
                  <a:pt x="21273" y="1804"/>
                </a:cubicBezTo>
                <a:cubicBezTo>
                  <a:pt x="21653" y="1682"/>
                  <a:pt x="22630" y="1171"/>
                  <a:pt x="23159" y="1171"/>
                </a:cubicBezTo>
                <a:close/>
                <a:moveTo>
                  <a:pt x="3543" y="8454"/>
                </a:moveTo>
                <a:cubicBezTo>
                  <a:pt x="3761" y="8454"/>
                  <a:pt x="3973" y="8496"/>
                  <a:pt x="4149" y="8607"/>
                </a:cubicBezTo>
                <a:cubicBezTo>
                  <a:pt x="4824" y="9034"/>
                  <a:pt x="5755" y="9592"/>
                  <a:pt x="5842" y="10530"/>
                </a:cubicBezTo>
                <a:lnTo>
                  <a:pt x="5842" y="10531"/>
                </a:lnTo>
                <a:cubicBezTo>
                  <a:pt x="5929" y="11468"/>
                  <a:pt x="6324" y="14024"/>
                  <a:pt x="6320" y="14346"/>
                </a:cubicBezTo>
                <a:cubicBezTo>
                  <a:pt x="6319" y="14485"/>
                  <a:pt x="6278" y="14877"/>
                  <a:pt x="6233" y="15278"/>
                </a:cubicBezTo>
                <a:cubicBezTo>
                  <a:pt x="6159" y="15931"/>
                  <a:pt x="5721" y="16486"/>
                  <a:pt x="5102" y="16710"/>
                </a:cubicBezTo>
                <a:lnTo>
                  <a:pt x="4974" y="16756"/>
                </a:lnTo>
                <a:cubicBezTo>
                  <a:pt x="4779" y="16827"/>
                  <a:pt x="4579" y="16860"/>
                  <a:pt x="4382" y="16860"/>
                </a:cubicBezTo>
                <a:cubicBezTo>
                  <a:pt x="3697" y="16860"/>
                  <a:pt x="3051" y="16451"/>
                  <a:pt x="2780" y="15779"/>
                </a:cubicBezTo>
                <a:cubicBezTo>
                  <a:pt x="2010" y="13864"/>
                  <a:pt x="831" y="10762"/>
                  <a:pt x="969" y="10062"/>
                </a:cubicBezTo>
                <a:cubicBezTo>
                  <a:pt x="1173" y="9029"/>
                  <a:pt x="2275" y="8783"/>
                  <a:pt x="2275" y="8783"/>
                </a:cubicBezTo>
                <a:cubicBezTo>
                  <a:pt x="2275" y="8783"/>
                  <a:pt x="2929" y="8454"/>
                  <a:pt x="3543" y="8454"/>
                </a:cubicBezTo>
                <a:close/>
                <a:moveTo>
                  <a:pt x="23859" y="1"/>
                </a:moveTo>
                <a:cubicBezTo>
                  <a:pt x="22911" y="1"/>
                  <a:pt x="21921" y="581"/>
                  <a:pt x="21921" y="581"/>
                </a:cubicBezTo>
                <a:lnTo>
                  <a:pt x="20093" y="1451"/>
                </a:lnTo>
                <a:cubicBezTo>
                  <a:pt x="19525" y="1720"/>
                  <a:pt x="19213" y="2342"/>
                  <a:pt x="19339" y="2957"/>
                </a:cubicBezTo>
                <a:cubicBezTo>
                  <a:pt x="19695" y="4708"/>
                  <a:pt x="20372" y="8150"/>
                  <a:pt x="20409" y="9244"/>
                </a:cubicBezTo>
                <a:cubicBezTo>
                  <a:pt x="20458" y="10734"/>
                  <a:pt x="20312" y="12287"/>
                  <a:pt x="19659" y="12929"/>
                </a:cubicBezTo>
                <a:cubicBezTo>
                  <a:pt x="19004" y="13570"/>
                  <a:pt x="15699" y="14599"/>
                  <a:pt x="14661" y="14718"/>
                </a:cubicBezTo>
                <a:cubicBezTo>
                  <a:pt x="13747" y="14823"/>
                  <a:pt x="12470" y="15406"/>
                  <a:pt x="11694" y="15406"/>
                </a:cubicBezTo>
                <a:cubicBezTo>
                  <a:pt x="11589" y="15406"/>
                  <a:pt x="11493" y="15395"/>
                  <a:pt x="11408" y="15371"/>
                </a:cubicBezTo>
                <a:cubicBezTo>
                  <a:pt x="10697" y="15170"/>
                  <a:pt x="8057" y="13653"/>
                  <a:pt x="7875" y="12420"/>
                </a:cubicBezTo>
                <a:cubicBezTo>
                  <a:pt x="7734" y="11462"/>
                  <a:pt x="7288" y="9560"/>
                  <a:pt x="7098" y="8762"/>
                </a:cubicBezTo>
                <a:cubicBezTo>
                  <a:pt x="7040" y="8522"/>
                  <a:pt x="6924" y="8301"/>
                  <a:pt x="6759" y="8116"/>
                </a:cubicBezTo>
                <a:lnTo>
                  <a:pt x="6260" y="7558"/>
                </a:lnTo>
                <a:cubicBezTo>
                  <a:pt x="5974" y="7238"/>
                  <a:pt x="5569" y="7062"/>
                  <a:pt x="5151" y="7062"/>
                </a:cubicBezTo>
                <a:cubicBezTo>
                  <a:pt x="5033" y="7062"/>
                  <a:pt x="4914" y="7077"/>
                  <a:pt x="4797" y="7105"/>
                </a:cubicBezTo>
                <a:lnTo>
                  <a:pt x="1161" y="7996"/>
                </a:lnTo>
                <a:cubicBezTo>
                  <a:pt x="520" y="8153"/>
                  <a:pt x="58" y="8713"/>
                  <a:pt x="28" y="9372"/>
                </a:cubicBezTo>
                <a:lnTo>
                  <a:pt x="6" y="9833"/>
                </a:lnTo>
                <a:cubicBezTo>
                  <a:pt x="1" y="9956"/>
                  <a:pt x="9" y="10078"/>
                  <a:pt x="34" y="10198"/>
                </a:cubicBezTo>
                <a:cubicBezTo>
                  <a:pt x="174" y="10897"/>
                  <a:pt x="754" y="13489"/>
                  <a:pt x="2258" y="17027"/>
                </a:cubicBezTo>
                <a:cubicBezTo>
                  <a:pt x="2258" y="17027"/>
                  <a:pt x="2853" y="22215"/>
                  <a:pt x="3990" y="25076"/>
                </a:cubicBezTo>
                <a:cubicBezTo>
                  <a:pt x="5127" y="27938"/>
                  <a:pt x="8441" y="38225"/>
                  <a:pt x="8441" y="38225"/>
                </a:cubicBezTo>
                <a:lnTo>
                  <a:pt x="10526" y="43363"/>
                </a:lnTo>
                <a:cubicBezTo>
                  <a:pt x="10526" y="43363"/>
                  <a:pt x="11299" y="45372"/>
                  <a:pt x="14614" y="45372"/>
                </a:cubicBezTo>
                <a:cubicBezTo>
                  <a:pt x="15641" y="45372"/>
                  <a:pt x="16912" y="45179"/>
                  <a:pt x="18479" y="44674"/>
                </a:cubicBezTo>
                <a:cubicBezTo>
                  <a:pt x="25106" y="42539"/>
                  <a:pt x="36031" y="38376"/>
                  <a:pt x="36031" y="38376"/>
                </a:cubicBezTo>
                <a:cubicBezTo>
                  <a:pt x="36031" y="38376"/>
                  <a:pt x="37917" y="37552"/>
                  <a:pt x="36033" y="31704"/>
                </a:cubicBezTo>
                <a:cubicBezTo>
                  <a:pt x="34149" y="25855"/>
                  <a:pt x="31005" y="18096"/>
                  <a:pt x="29813" y="14392"/>
                </a:cubicBezTo>
                <a:cubicBezTo>
                  <a:pt x="28620" y="10688"/>
                  <a:pt x="25894" y="4896"/>
                  <a:pt x="25536" y="1783"/>
                </a:cubicBezTo>
                <a:cubicBezTo>
                  <a:pt x="25376" y="386"/>
                  <a:pt x="24631" y="1"/>
                  <a:pt x="238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74"/>
          <p:cNvSpPr txBox="1">
            <a:spLocks noGrp="1"/>
          </p:cNvSpPr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WEB</a:t>
            </a:r>
            <a:endParaRPr/>
          </a:p>
        </p:txBody>
      </p:sp>
      <p:grpSp>
        <p:nvGrpSpPr>
          <p:cNvPr id="1495" name="Google Shape;1495;p74"/>
          <p:cNvGrpSpPr/>
          <p:nvPr/>
        </p:nvGrpSpPr>
        <p:grpSpPr>
          <a:xfrm>
            <a:off x="1263106" y="401250"/>
            <a:ext cx="7749369" cy="4595550"/>
            <a:chOff x="1799375" y="2989800"/>
            <a:chExt cx="4020075" cy="2486950"/>
          </a:xfrm>
        </p:grpSpPr>
        <p:sp>
          <p:nvSpPr>
            <p:cNvPr id="1496" name="Google Shape;1496;p74"/>
            <p:cNvSpPr/>
            <p:nvPr/>
          </p:nvSpPr>
          <p:spPr>
            <a:xfrm>
              <a:off x="1799375" y="5262050"/>
              <a:ext cx="4020075" cy="214700"/>
            </a:xfrm>
            <a:custGeom>
              <a:avLst/>
              <a:gdLst/>
              <a:ahLst/>
              <a:cxnLst/>
              <a:rect l="l" t="t" r="r" b="b"/>
              <a:pathLst>
                <a:path w="160803" h="8588" extrusionOk="0">
                  <a:moveTo>
                    <a:pt x="0" y="0"/>
                  </a:moveTo>
                  <a:lnTo>
                    <a:pt x="0" y="8303"/>
                  </a:lnTo>
                  <a:cubicBezTo>
                    <a:pt x="0" y="8461"/>
                    <a:pt x="128" y="8588"/>
                    <a:pt x="286" y="8588"/>
                  </a:cubicBezTo>
                  <a:lnTo>
                    <a:pt x="160516" y="8588"/>
                  </a:lnTo>
                  <a:cubicBezTo>
                    <a:pt x="160674" y="8588"/>
                    <a:pt x="160803" y="8461"/>
                    <a:pt x="160803" y="8303"/>
                  </a:cubicBezTo>
                  <a:lnTo>
                    <a:pt x="1608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4"/>
            <p:cNvSpPr/>
            <p:nvPr/>
          </p:nvSpPr>
          <p:spPr>
            <a:xfrm>
              <a:off x="1954525" y="2989800"/>
              <a:ext cx="3710525" cy="2453750"/>
            </a:xfrm>
            <a:custGeom>
              <a:avLst/>
              <a:gdLst/>
              <a:ahLst/>
              <a:cxnLst/>
              <a:rect l="l" t="t" r="r" b="b"/>
              <a:pathLst>
                <a:path w="148421" h="98150" extrusionOk="0">
                  <a:moveTo>
                    <a:pt x="144022" y="3901"/>
                  </a:moveTo>
                  <a:lnTo>
                    <a:pt x="144021" y="86785"/>
                  </a:lnTo>
                  <a:lnTo>
                    <a:pt x="3985" y="86785"/>
                  </a:lnTo>
                  <a:lnTo>
                    <a:pt x="3985" y="3901"/>
                  </a:lnTo>
                  <a:close/>
                  <a:moveTo>
                    <a:pt x="6895" y="0"/>
                  </a:moveTo>
                  <a:cubicBezTo>
                    <a:pt x="3087" y="0"/>
                    <a:pt x="1" y="3087"/>
                    <a:pt x="1" y="6895"/>
                  </a:cubicBezTo>
                  <a:lnTo>
                    <a:pt x="1" y="91255"/>
                  </a:lnTo>
                  <a:cubicBezTo>
                    <a:pt x="1" y="95063"/>
                    <a:pt x="3087" y="98150"/>
                    <a:pt x="6895" y="98150"/>
                  </a:cubicBezTo>
                  <a:lnTo>
                    <a:pt x="141526" y="98150"/>
                  </a:lnTo>
                  <a:cubicBezTo>
                    <a:pt x="145334" y="98150"/>
                    <a:pt x="148421" y="95063"/>
                    <a:pt x="148421" y="91255"/>
                  </a:cubicBezTo>
                  <a:lnTo>
                    <a:pt x="148421" y="6895"/>
                  </a:lnTo>
                  <a:cubicBezTo>
                    <a:pt x="148421" y="3087"/>
                    <a:pt x="145334" y="0"/>
                    <a:pt x="141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4"/>
            <p:cNvSpPr/>
            <p:nvPr/>
          </p:nvSpPr>
          <p:spPr>
            <a:xfrm>
              <a:off x="3444025" y="5262050"/>
              <a:ext cx="798150" cy="79375"/>
            </a:xfrm>
            <a:custGeom>
              <a:avLst/>
              <a:gdLst/>
              <a:ahLst/>
              <a:cxnLst/>
              <a:rect l="l" t="t" r="r" b="b"/>
              <a:pathLst>
                <a:path w="31926" h="3175" extrusionOk="0">
                  <a:moveTo>
                    <a:pt x="0" y="0"/>
                  </a:moveTo>
                  <a:lnTo>
                    <a:pt x="1995" y="3174"/>
                  </a:lnTo>
                  <a:lnTo>
                    <a:pt x="30074" y="3174"/>
                  </a:lnTo>
                  <a:lnTo>
                    <a:pt x="31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4"/>
            <p:cNvSpPr/>
            <p:nvPr/>
          </p:nvSpPr>
          <p:spPr>
            <a:xfrm>
              <a:off x="1954525" y="5263725"/>
              <a:ext cx="3710525" cy="11825"/>
            </a:xfrm>
            <a:custGeom>
              <a:avLst/>
              <a:gdLst/>
              <a:ahLst/>
              <a:cxnLst/>
              <a:rect l="l" t="t" r="r" b="b"/>
              <a:pathLst>
                <a:path w="148421" h="473" extrusionOk="0">
                  <a:moveTo>
                    <a:pt x="1" y="0"/>
                  </a:moveTo>
                  <a:lnTo>
                    <a:pt x="1" y="472"/>
                  </a:lnTo>
                  <a:lnTo>
                    <a:pt x="148421" y="472"/>
                  </a:lnTo>
                  <a:lnTo>
                    <a:pt x="148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BlueEco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2688" y="565388"/>
            <a:ext cx="6870204" cy="3870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 idx="2"/>
          </p:nvPr>
        </p:nvSpPr>
        <p:spPr>
          <a:xfrm>
            <a:off x="1058400" y="1178125"/>
            <a:ext cx="72576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Thanks for the attention!</a:t>
            </a:r>
            <a:endParaRPr sz="5400" dirty="0"/>
          </a:p>
        </p:txBody>
      </p:sp>
      <p:sp>
        <p:nvSpPr>
          <p:cNvPr id="269" name="Google Shape;269;p44"/>
          <p:cNvSpPr txBox="1">
            <a:spLocks noGrp="1"/>
          </p:cNvSpPr>
          <p:nvPr>
            <p:ph type="subTitle" idx="1"/>
          </p:nvPr>
        </p:nvSpPr>
        <p:spPr>
          <a:xfrm>
            <a:off x="2664600" y="2385625"/>
            <a:ext cx="4045200" cy="783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I was just joking earlier…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Now you get a free cookie!</a:t>
            </a:r>
            <a:endParaRPr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99" y="3457462"/>
            <a:ext cx="1404619" cy="1404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9829" y="2969408"/>
            <a:ext cx="119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Take </a:t>
            </a: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it!</a:t>
            </a:r>
            <a:endParaRPr lang="bg-BG" sz="1800" b="1" dirty="0">
              <a:solidFill>
                <a:schemeClr val="accent1">
                  <a:lumMod val="20000"/>
                  <a:lumOff val="8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Water Resourc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2E2E3"/>
      </a:accent1>
      <a:accent2>
        <a:srgbClr val="5BB8BB"/>
      </a:accent2>
      <a:accent3>
        <a:srgbClr val="5EDBEF"/>
      </a:accent3>
      <a:accent4>
        <a:srgbClr val="6DCFD1"/>
      </a:accent4>
      <a:accent5>
        <a:srgbClr val="0097A7"/>
      </a:accent5>
      <a:accent6>
        <a:srgbClr val="00C3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257</Words>
  <Application>Microsoft Office PowerPoint</Application>
  <PresentationFormat>On-screen Show (16:9)</PresentationFormat>
  <Paragraphs>39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Staatliches</vt:lpstr>
      <vt:lpstr>Roboto</vt:lpstr>
      <vt:lpstr>Arial</vt:lpstr>
      <vt:lpstr>Water Resources</vt:lpstr>
      <vt:lpstr>Blue Economy</vt:lpstr>
      <vt:lpstr>OUR goal and team</vt:lpstr>
      <vt:lpstr>Why is the Blue Economy important?</vt:lpstr>
      <vt:lpstr>PROBLEM</vt:lpstr>
      <vt:lpstr>OUR WEB</vt:lpstr>
      <vt:lpstr>Thanks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Economy</dc:title>
  <dc:creator>Hello</dc:creator>
  <cp:lastModifiedBy>Hello</cp:lastModifiedBy>
  <cp:revision>21</cp:revision>
  <dcterms:modified xsi:type="dcterms:W3CDTF">2020-02-05T21:20:22Z</dcterms:modified>
</cp:coreProperties>
</file>